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197" r:id="rId1"/>
    <p:sldMasterId id="2147485471" r:id="rId2"/>
    <p:sldMasterId id="2147485475" r:id="rId3"/>
    <p:sldMasterId id="2147485482" r:id="rId4"/>
  </p:sldMasterIdLst>
  <p:notesMasterIdLst>
    <p:notesMasterId r:id="rId20"/>
  </p:notesMasterIdLst>
  <p:handoutMasterIdLst>
    <p:handoutMasterId r:id="rId21"/>
  </p:handoutMasterIdLst>
  <p:sldIdLst>
    <p:sldId id="365" r:id="rId5"/>
    <p:sldId id="311" r:id="rId6"/>
    <p:sldId id="371" r:id="rId7"/>
    <p:sldId id="334" r:id="rId8"/>
    <p:sldId id="373" r:id="rId9"/>
    <p:sldId id="374" r:id="rId10"/>
    <p:sldId id="370" r:id="rId11"/>
    <p:sldId id="360" r:id="rId12"/>
    <p:sldId id="377" r:id="rId13"/>
    <p:sldId id="380" r:id="rId14"/>
    <p:sldId id="355" r:id="rId15"/>
    <p:sldId id="378" r:id="rId16"/>
    <p:sldId id="379" r:id="rId17"/>
    <p:sldId id="381" r:id="rId18"/>
    <p:sldId id="305" r:id="rId19"/>
  </p:sldIdLst>
  <p:sldSz cx="9144000" cy="6858000" type="screen4x3"/>
  <p:notesSz cx="9144000" cy="69802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D6953B95-7467-4AA7-A5A6-B3FA744C4055}">
          <p14:sldIdLst>
            <p14:sldId id="365"/>
          </p14:sldIdLst>
        </p14:section>
        <p14:section name="Index" id="{F38402BE-5602-416C-9611-2B6365CF0768}">
          <p14:sldIdLst>
            <p14:sldId id="311"/>
          </p14:sldIdLst>
        </p14:section>
        <p14:section name="Why does Selling to the Government matter?" id="{D2F5629A-7E86-40B8-A101-E28CFD7F49A7}">
          <p14:sldIdLst>
            <p14:sldId id="371"/>
            <p14:sldId id="334"/>
            <p14:sldId id="373"/>
            <p14:sldId id="374"/>
            <p14:sldId id="370"/>
          </p14:sldIdLst>
        </p14:section>
        <p14:section name="What does it measure?" id="{30200F8B-A278-48A9-9DB8-D3349610231D}">
          <p14:sldIdLst>
            <p14:sldId id="360"/>
            <p14:sldId id="377"/>
            <p14:sldId id="380"/>
            <p14:sldId id="355"/>
            <p14:sldId id="378"/>
            <p14:sldId id="379"/>
            <p14:sldId id="381"/>
          </p14:sldIdLst>
        </p14:section>
        <p14:section name="Back cover" id="{A5FE77EB-A627-43C5-AF44-BE3BDBC782BD}">
          <p14:sldIdLst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dia Novik" initials="NN" lastIdx="2" clrIdx="0">
    <p:extLst>
      <p:ext uri="{19B8F6BF-5375-455C-9EA6-DF929625EA0E}">
        <p15:presenceInfo xmlns:p15="http://schemas.microsoft.com/office/powerpoint/2012/main" userId="S-1-5-21-88094858-919529-1617787245-586934" providerId="AD"/>
      </p:ext>
    </p:extLst>
  </p:cmAuthor>
  <p:cmAuthor id="2" name="Maria Adelaida Velez Posada" initials="MAVP" lastIdx="1" clrIdx="1">
    <p:extLst>
      <p:ext uri="{19B8F6BF-5375-455C-9EA6-DF929625EA0E}">
        <p15:presenceInfo xmlns:p15="http://schemas.microsoft.com/office/powerpoint/2012/main" userId="S-1-5-21-1385568035-1675961066-622671684-12267264" providerId="AD"/>
      </p:ext>
    </p:extLst>
  </p:cmAuthor>
  <p:cmAuthor id="3" name="Camille Henri Vaillon" initials="CHV" lastIdx="5" clrIdx="2">
    <p:extLst>
      <p:ext uri="{19B8F6BF-5375-455C-9EA6-DF929625EA0E}">
        <p15:presenceInfo xmlns:p15="http://schemas.microsoft.com/office/powerpoint/2012/main" userId="S-1-5-21-1385568035-1675961066-622671684-12263370" providerId="AD"/>
      </p:ext>
    </p:extLst>
  </p:cmAuthor>
  <p:cmAuthor id="4" name="Judit Trasancos Rodriguez" initials="JTR" lastIdx="0" clrIdx="3">
    <p:extLst>
      <p:ext uri="{19B8F6BF-5375-455C-9EA6-DF929625EA0E}">
        <p15:presenceInfo xmlns:p15="http://schemas.microsoft.com/office/powerpoint/2012/main" userId="S-1-5-21-88094858-919529-1617787245-7046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C500"/>
    <a:srgbClr val="E16A2D"/>
    <a:srgbClr val="98252B"/>
    <a:srgbClr val="CCCCCC"/>
    <a:srgbClr val="6F7E89"/>
    <a:srgbClr val="BFBFBF"/>
    <a:srgbClr val="C2C2C2"/>
    <a:srgbClr val="E9C117"/>
    <a:srgbClr val="FFFFFF"/>
    <a:srgbClr val="52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horzBarState="maximized">
    <p:restoredLeft sz="14159" autoAdjust="0"/>
    <p:restoredTop sz="94530" autoAdjust="0"/>
  </p:normalViewPr>
  <p:slideViewPr>
    <p:cSldViewPr snapToGrid="0" snapToObjects="1">
      <p:cViewPr>
        <p:scale>
          <a:sx n="70" d="100"/>
          <a:sy n="70" d="100"/>
        </p:scale>
        <p:origin x="1164" y="-1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54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379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ECFILE2\DECIG\DOING%20BUSINESS\15.%20SELLING%20TO%20THE%20GVT\Selling%20to%20the%20gvt%20DB%202018\11.%20General%20Indicator%20Work\Dec%2014%20-%20Meeting\Graphs%20suggestion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ECFILE2\DECIG\DOING%20BUSINESS\15.%20SELLING%20TO%20THE%20GVT\Selling%20to%20the%20gvt%20DB%202018\11.%20General%20Indicator%20Work\Dec%2014%20-%20Meeting\Graphs%20suggestion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az-Latn-AZ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Xərc aşmalarının səbəbləri</a:t>
            </a:r>
            <a:endParaRPr lang="en-US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layout>
        <c:manualLayout>
          <c:xMode val="edge"/>
          <c:yMode val="edge"/>
          <c:x val="0.3061994397148959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'Pie chart (costs)'!$D$32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tx1">
                <a:lumMod val="10000"/>
                <a:lumOff val="90000"/>
              </a:schemeClr>
            </a:solidFill>
            <a:ln w="9525" cap="flat" cmpd="sng" algn="ctr">
              <a:solidFill>
                <a:schemeClr val="tx1">
                  <a:lumMod val="10000"/>
                  <a:lumOff val="90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'Pie chart (costs)'!$C$33:$C$41</c:f>
              <c:strCache>
                <c:ptCount val="9"/>
                <c:pt idx="0">
                  <c:v>Political events</c:v>
                </c:pt>
                <c:pt idx="1">
                  <c:v>Capacity contractor</c:v>
                </c:pt>
                <c:pt idx="2">
                  <c:v>Capacity of PE</c:v>
                </c:pt>
                <c:pt idx="3">
                  <c:v>Burdensome adm. Process</c:v>
                </c:pt>
                <c:pt idx="4">
                  <c:v>Weather shocks</c:v>
                </c:pt>
                <c:pt idx="5">
                  <c:v>Poor planning contractor</c:v>
                </c:pt>
                <c:pt idx="6">
                  <c:v>Change scope</c:v>
                </c:pt>
                <c:pt idx="7">
                  <c:v>Market conditions</c:v>
                </c:pt>
                <c:pt idx="8">
                  <c:v>Poor planning PE</c:v>
                </c:pt>
              </c:strCache>
            </c:strRef>
          </c:cat>
          <c:val>
            <c:numRef>
              <c:f>'Pie chart (costs)'!$D$33:$D$41</c:f>
              <c:numCache>
                <c:formatCode>0.00%</c:formatCode>
                <c:ptCount val="9"/>
                <c:pt idx="0">
                  <c:v>6.3218390804597707E-2</c:v>
                </c:pt>
                <c:pt idx="1">
                  <c:v>8.0459770114942528E-2</c:v>
                </c:pt>
                <c:pt idx="2">
                  <c:v>8.6206896551724144E-2</c:v>
                </c:pt>
                <c:pt idx="3">
                  <c:v>0.10344827586206896</c:v>
                </c:pt>
                <c:pt idx="4">
                  <c:v>0.11494252873563218</c:v>
                </c:pt>
                <c:pt idx="5">
                  <c:v>0.1206896551724138</c:v>
                </c:pt>
                <c:pt idx="6">
                  <c:v>0.13793103448275862</c:v>
                </c:pt>
                <c:pt idx="7">
                  <c:v>0.14367816091954022</c:v>
                </c:pt>
                <c:pt idx="8">
                  <c:v>0.14942528735632185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17-4B6B-9413-8EC083BBBE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255216"/>
        <c:axId val="303645136"/>
      </c:barChart>
      <c:catAx>
        <c:axId val="471255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3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3645136"/>
        <c:crosses val="autoZero"/>
        <c:auto val="1"/>
        <c:lblAlgn val="ctr"/>
        <c:lblOffset val="100"/>
        <c:noMultiLvlLbl val="0"/>
      </c:catAx>
      <c:valAx>
        <c:axId val="303645136"/>
        <c:scaling>
          <c:orientation val="minMax"/>
          <c:max val="0.15000000000000002"/>
        </c:scaling>
        <c:delete val="0"/>
        <c:axPos val="b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255216"/>
        <c:crosses val="autoZero"/>
        <c:crossBetween val="between"/>
        <c:majorUnit val="5.000000000000001E-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none" spc="50" normalizeH="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pPr>
            <a:r>
              <a:rPr lang="az-Latn-AZ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Ləngimələr</a:t>
            </a:r>
            <a:r>
              <a:rPr lang="az-Latn-AZ" sz="1200" baseline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və xərc aşmaları baş verən ölkələrin %-i</a:t>
            </a:r>
            <a:endParaRPr lang="en-US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cap="none" spc="50" normalizeH="0" baseline="0">
              <a:solidFill>
                <a:schemeClr val="tx1"/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>
                  <a:lumMod val="10000"/>
                  <a:lumOff val="9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DA-4207-9D7F-2AD2C0B4984E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10000"/>
                  <a:lumOff val="9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DA-4207-9D7F-2AD2C0B4984E}"/>
              </c:ext>
            </c:extLst>
          </c:dPt>
          <c:cat>
            <c:strRef>
              <c:f>'Graph overruns'!$J$2:$L$2</c:f>
              <c:strCache>
                <c:ptCount val="3"/>
                <c:pt idx="0">
                  <c:v>Delays</c:v>
                </c:pt>
                <c:pt idx="1">
                  <c:v> Cost overruns</c:v>
                </c:pt>
                <c:pt idx="2">
                  <c:v>Both delays and cost overruns</c:v>
                </c:pt>
              </c:strCache>
            </c:strRef>
          </c:cat>
          <c:val>
            <c:numRef>
              <c:f>'Graph overruns'!$J$3:$L$3</c:f>
              <c:numCache>
                <c:formatCode>General</c:formatCode>
                <c:ptCount val="3"/>
                <c:pt idx="0">
                  <c:v>75</c:v>
                </c:pt>
                <c:pt idx="1">
                  <c:v>58.333333333333336</c:v>
                </c:pt>
                <c:pt idx="2">
                  <c:v>58.333333333333336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DA-4207-9D7F-2AD2C0B49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471693664"/>
        <c:axId val="444477120"/>
      </c:barChart>
      <c:catAx>
        <c:axId val="47169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rgbClr val="98252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477120"/>
        <c:crosses val="autoZero"/>
        <c:auto val="1"/>
        <c:lblAlgn val="ctr"/>
        <c:lblOffset val="100"/>
        <c:noMultiLvlLbl val="0"/>
      </c:catAx>
      <c:valAx>
        <c:axId val="444477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693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F2D3E8-0652-496D-8632-468241C90515}" type="doc">
      <dgm:prSet loTypeId="urn:microsoft.com/office/officeart/2005/8/layout/default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410CA534-83AC-42CA-95C9-7D26401DCE47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az-Latn-AZ" sz="2800" b="1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ÜDM-in </a:t>
          </a:r>
        </a:p>
        <a:p>
          <a:pPr>
            <a:spcAft>
              <a:spcPts val="1000"/>
            </a:spcAft>
          </a:pPr>
          <a:r>
            <a:rPr lang="en-US" sz="2800" b="1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10-25%</a:t>
          </a:r>
          <a:r>
            <a:rPr lang="az-Latn-AZ" sz="2800" b="1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-i</a:t>
          </a:r>
          <a:endParaRPr lang="en-US" sz="2800" b="0" i="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>
            <a:spcAft>
              <a:spcPct val="35000"/>
            </a:spcAft>
          </a:pPr>
          <a:r>
            <a:rPr lang="az-Latn-AZ" sz="1500" b="0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Dünya üzrə orta hesabla dövlət satınalmalarının payı</a:t>
          </a:r>
          <a:endParaRPr lang="en-US" sz="15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E40CE85-47C6-4B21-9AE8-76D53B59CA58}" type="parTrans" cxnId="{A9C339F1-7094-4519-9B53-31E6B1282916}">
      <dgm:prSet/>
      <dgm:spPr/>
      <dgm:t>
        <a:bodyPr/>
        <a:lstStyle/>
        <a:p>
          <a:endParaRPr lang="en-US"/>
        </a:p>
      </dgm:t>
    </dgm:pt>
    <dgm:pt modelId="{19118939-448A-4525-A830-305295C5EAFE}" type="sibTrans" cxnId="{A9C339F1-7094-4519-9B53-31E6B1282916}">
      <dgm:prSet/>
      <dgm:spPr/>
      <dgm:t>
        <a:bodyPr/>
        <a:lstStyle/>
        <a:p>
          <a:endParaRPr lang="en-US"/>
        </a:p>
      </dgm:t>
    </dgm:pt>
    <dgm:pt modelId="{36566D4D-273E-42B2-BEF1-54460290D1EE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9.5 </a:t>
          </a:r>
          <a:r>
            <a:rPr lang="az-Latn-AZ" sz="2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trilyon ABŞ dolları</a:t>
          </a:r>
          <a:endParaRPr lang="en-US" sz="28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az-Latn-AZ" sz="1500" b="0" i="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Dünya üzrə dövlət satınalamalrına edilən toplam xərclər</a:t>
          </a:r>
          <a:endParaRPr lang="en-US" sz="1500" b="0" i="0" kern="1200" dirty="0">
            <a:solidFill>
              <a:srgbClr val="002345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973158-04A7-448A-AB40-0A613A70525B}" type="parTrans" cxnId="{420AE222-9567-4165-9337-D81D5BD505EF}">
      <dgm:prSet/>
      <dgm:spPr/>
      <dgm:t>
        <a:bodyPr/>
        <a:lstStyle/>
        <a:p>
          <a:endParaRPr lang="en-US"/>
        </a:p>
      </dgm:t>
    </dgm:pt>
    <dgm:pt modelId="{09EDE1A8-E000-4153-BCA8-EF8DF4A58EAA}" type="sibTrans" cxnId="{420AE222-9567-4165-9337-D81D5BD505EF}">
      <dgm:prSet/>
      <dgm:spPr/>
      <dgm:t>
        <a:bodyPr/>
        <a:lstStyle/>
        <a:p>
          <a:endParaRPr lang="en-US"/>
        </a:p>
      </dgm:t>
    </dgm:pt>
    <dgm:pt modelId="{E4A093FA-F9A2-459B-A422-E853D4A13236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>
            <a:spcAft>
              <a:spcPts val="500"/>
            </a:spcAft>
          </a:pPr>
          <a:r>
            <a: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 </a:t>
          </a:r>
          <a:r>
            <a:rPr lang="az-Latn-AZ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milyard Avro</a:t>
          </a:r>
        </a:p>
        <a:p>
          <a:pPr>
            <a:spcAft>
              <a:spcPct val="35000"/>
            </a:spcAft>
          </a:pPr>
          <a:r>
            <a:rPr lang="az-Latn-AZ" sz="15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Yalnız Avropa İttifaqında </a:t>
          </a:r>
          <a:r>
            <a:rPr lang="az-Latn-AZ" sz="1500" b="0" i="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satınalamalrında təxmin edilən korrupsiya ucbatından itki məbləği</a:t>
          </a:r>
          <a:endParaRPr lang="en-US" sz="15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F89845-2C7F-4A9F-B626-B67FEEF8BF60}" type="parTrans" cxnId="{F1884623-5F20-43DF-818A-AB452DC55C75}">
      <dgm:prSet/>
      <dgm:spPr/>
      <dgm:t>
        <a:bodyPr/>
        <a:lstStyle/>
        <a:p>
          <a:endParaRPr lang="en-US"/>
        </a:p>
      </dgm:t>
    </dgm:pt>
    <dgm:pt modelId="{7F907375-16A7-4A1E-A7F5-8C8D49D10D15}" type="sibTrans" cxnId="{F1884623-5F20-43DF-818A-AB452DC55C75}">
      <dgm:prSet/>
      <dgm:spPr/>
      <dgm:t>
        <a:bodyPr/>
        <a:lstStyle/>
        <a:p>
          <a:endParaRPr lang="en-US"/>
        </a:p>
      </dgm:t>
    </dgm:pt>
    <dgm:pt modelId="{68DD93A6-FCB4-4475-99CF-59AAC6906AE5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20-30%</a:t>
          </a:r>
        </a:p>
        <a:p>
          <a:r>
            <a:rPr lang="az-Latn-AZ" sz="15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</a:t>
          </a:r>
          <a:r>
            <a:rPr lang="az-Latn-AZ" sz="1500" u="sng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tikinti layihələrində</a:t>
          </a:r>
          <a:r>
            <a:rPr lang="az-Latn-AZ" sz="15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az-Latn-AZ" sz="1500" b="0" i="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korrupsiya səbəbindən itki payı</a:t>
          </a:r>
          <a:endParaRPr lang="en-US" sz="1500" kern="1200" dirty="0">
            <a:solidFill>
              <a:srgbClr val="002345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E13E6C-738C-4609-B59A-AE93B691DD26}" type="parTrans" cxnId="{96F8FEAA-BA75-4078-A90B-CEEB677F1126}">
      <dgm:prSet/>
      <dgm:spPr/>
      <dgm:t>
        <a:bodyPr/>
        <a:lstStyle/>
        <a:p>
          <a:endParaRPr lang="en-US"/>
        </a:p>
      </dgm:t>
    </dgm:pt>
    <dgm:pt modelId="{6766DB8A-0868-456E-BE92-7314F56BA139}" type="sibTrans" cxnId="{96F8FEAA-BA75-4078-A90B-CEEB677F1126}">
      <dgm:prSet/>
      <dgm:spPr/>
      <dgm:t>
        <a:bodyPr/>
        <a:lstStyle/>
        <a:p>
          <a:endParaRPr lang="en-US"/>
        </a:p>
      </dgm:t>
    </dgm:pt>
    <dgm:pt modelId="{8900C65F-2658-40C2-B75F-24FE2F972C06}" type="pres">
      <dgm:prSet presAssocID="{52F2D3E8-0652-496D-8632-468241C90515}" presName="diagram" presStyleCnt="0">
        <dgm:presLayoutVars>
          <dgm:dir/>
          <dgm:resizeHandles val="exact"/>
        </dgm:presLayoutVars>
      </dgm:prSet>
      <dgm:spPr/>
    </dgm:pt>
    <dgm:pt modelId="{8E867F3A-D462-435A-9AE0-CA1A69F14555}" type="pres">
      <dgm:prSet presAssocID="{410CA534-83AC-42CA-95C9-7D26401DCE47}" presName="node" presStyleLbl="node1" presStyleIdx="0" presStyleCnt="4" custLinFactNeighborX="5000" custLinFactNeighborY="9885">
        <dgm:presLayoutVars>
          <dgm:bulletEnabled val="1"/>
        </dgm:presLayoutVars>
      </dgm:prSet>
      <dgm:spPr/>
    </dgm:pt>
    <dgm:pt modelId="{A4D861DD-6524-4669-8BD7-A7E56DC4B8EE}" type="pres">
      <dgm:prSet presAssocID="{19118939-448A-4525-A830-305295C5EAFE}" presName="sibTrans" presStyleCnt="0"/>
      <dgm:spPr/>
    </dgm:pt>
    <dgm:pt modelId="{EA8700F4-1311-404D-AD8B-CDA7B98B6657}" type="pres">
      <dgm:prSet presAssocID="{36566D4D-273E-42B2-BEF1-54460290D1EE}" presName="node" presStyleLbl="node1" presStyleIdx="1" presStyleCnt="4" custLinFactNeighborY="9125">
        <dgm:presLayoutVars>
          <dgm:bulletEnabled val="1"/>
        </dgm:presLayoutVars>
      </dgm:prSet>
      <dgm:spPr/>
    </dgm:pt>
    <dgm:pt modelId="{CAA58662-7337-4918-83C9-5939BD3D6533}" type="pres">
      <dgm:prSet presAssocID="{09EDE1A8-E000-4153-BCA8-EF8DF4A58EAA}" presName="sibTrans" presStyleCnt="0"/>
      <dgm:spPr/>
    </dgm:pt>
    <dgm:pt modelId="{00DC1B34-27DE-4FB3-AC77-E8A45A5E57AA}" type="pres">
      <dgm:prSet presAssocID="{E4A093FA-F9A2-459B-A422-E853D4A13236}" presName="node" presStyleLbl="node1" presStyleIdx="2" presStyleCnt="4" custLinFactNeighborX="5000" custLinFactNeighborY="104">
        <dgm:presLayoutVars>
          <dgm:bulletEnabled val="1"/>
        </dgm:presLayoutVars>
      </dgm:prSet>
      <dgm:spPr/>
    </dgm:pt>
    <dgm:pt modelId="{D944AB16-F4DA-41C8-AE6F-163ED0246A35}" type="pres">
      <dgm:prSet presAssocID="{7F907375-16A7-4A1E-A7F5-8C8D49D10D15}" presName="sibTrans" presStyleCnt="0"/>
      <dgm:spPr/>
    </dgm:pt>
    <dgm:pt modelId="{559488E3-C7C7-4DAA-9765-45967CDBF973}" type="pres">
      <dgm:prSet presAssocID="{68DD93A6-FCB4-4475-99CF-59AAC6906AE5}" presName="node" presStyleLbl="node1" presStyleIdx="3" presStyleCnt="4">
        <dgm:presLayoutVars>
          <dgm:bulletEnabled val="1"/>
        </dgm:presLayoutVars>
      </dgm:prSet>
      <dgm:spPr/>
    </dgm:pt>
  </dgm:ptLst>
  <dgm:cxnLst>
    <dgm:cxn modelId="{420AE222-9567-4165-9337-D81D5BD505EF}" srcId="{52F2D3E8-0652-496D-8632-468241C90515}" destId="{36566D4D-273E-42B2-BEF1-54460290D1EE}" srcOrd="1" destOrd="0" parTransId="{66973158-04A7-448A-AB40-0A613A70525B}" sibTransId="{09EDE1A8-E000-4153-BCA8-EF8DF4A58EAA}"/>
    <dgm:cxn modelId="{F1884623-5F20-43DF-818A-AB452DC55C75}" srcId="{52F2D3E8-0652-496D-8632-468241C90515}" destId="{E4A093FA-F9A2-459B-A422-E853D4A13236}" srcOrd="2" destOrd="0" parTransId="{4FF89845-2C7F-4A9F-B626-B67FEEF8BF60}" sibTransId="{7F907375-16A7-4A1E-A7F5-8C8D49D10D15}"/>
    <dgm:cxn modelId="{18839860-76F0-4426-BF7C-443DFDCE6316}" type="presOf" srcId="{410CA534-83AC-42CA-95C9-7D26401DCE47}" destId="{8E867F3A-D462-435A-9AE0-CA1A69F14555}" srcOrd="0" destOrd="0" presId="urn:microsoft.com/office/officeart/2005/8/layout/default"/>
    <dgm:cxn modelId="{FE4C0F6A-DA70-4E7D-A176-B613BC0D7D07}" type="presOf" srcId="{E4A093FA-F9A2-459B-A422-E853D4A13236}" destId="{00DC1B34-27DE-4FB3-AC77-E8A45A5E57AA}" srcOrd="0" destOrd="0" presId="urn:microsoft.com/office/officeart/2005/8/layout/default"/>
    <dgm:cxn modelId="{9EE35C70-B676-4C9C-9304-A02212241C4B}" type="presOf" srcId="{68DD93A6-FCB4-4475-99CF-59AAC6906AE5}" destId="{559488E3-C7C7-4DAA-9765-45967CDBF973}" srcOrd="0" destOrd="0" presId="urn:microsoft.com/office/officeart/2005/8/layout/default"/>
    <dgm:cxn modelId="{B6F81E8F-3584-4007-950F-EB17AC09B31B}" type="presOf" srcId="{36566D4D-273E-42B2-BEF1-54460290D1EE}" destId="{EA8700F4-1311-404D-AD8B-CDA7B98B6657}" srcOrd="0" destOrd="0" presId="urn:microsoft.com/office/officeart/2005/8/layout/default"/>
    <dgm:cxn modelId="{96F8FEAA-BA75-4078-A90B-CEEB677F1126}" srcId="{52F2D3E8-0652-496D-8632-468241C90515}" destId="{68DD93A6-FCB4-4475-99CF-59AAC6906AE5}" srcOrd="3" destOrd="0" parTransId="{83E13E6C-738C-4609-B59A-AE93B691DD26}" sibTransId="{6766DB8A-0868-456E-BE92-7314F56BA139}"/>
    <dgm:cxn modelId="{A9C339F1-7094-4519-9B53-31E6B1282916}" srcId="{52F2D3E8-0652-496D-8632-468241C90515}" destId="{410CA534-83AC-42CA-95C9-7D26401DCE47}" srcOrd="0" destOrd="0" parTransId="{DE40CE85-47C6-4B21-9AE8-76D53B59CA58}" sibTransId="{19118939-448A-4525-A830-305295C5EAFE}"/>
    <dgm:cxn modelId="{3366D1F2-A763-4E35-9E05-D8FF75026BCB}" type="presOf" srcId="{52F2D3E8-0652-496D-8632-468241C90515}" destId="{8900C65F-2658-40C2-B75F-24FE2F972C06}" srcOrd="0" destOrd="0" presId="urn:microsoft.com/office/officeart/2005/8/layout/default"/>
    <dgm:cxn modelId="{EBF78DED-06A7-4856-A08F-36E5A9170093}" type="presParOf" srcId="{8900C65F-2658-40C2-B75F-24FE2F972C06}" destId="{8E867F3A-D462-435A-9AE0-CA1A69F14555}" srcOrd="0" destOrd="0" presId="urn:microsoft.com/office/officeart/2005/8/layout/default"/>
    <dgm:cxn modelId="{31A0CC43-6661-4ED7-9E53-8D35BB5BE5A0}" type="presParOf" srcId="{8900C65F-2658-40C2-B75F-24FE2F972C06}" destId="{A4D861DD-6524-4669-8BD7-A7E56DC4B8EE}" srcOrd="1" destOrd="0" presId="urn:microsoft.com/office/officeart/2005/8/layout/default"/>
    <dgm:cxn modelId="{ABDF5F1A-0509-4D51-93FF-3F8CE81C850A}" type="presParOf" srcId="{8900C65F-2658-40C2-B75F-24FE2F972C06}" destId="{EA8700F4-1311-404D-AD8B-CDA7B98B6657}" srcOrd="2" destOrd="0" presId="urn:microsoft.com/office/officeart/2005/8/layout/default"/>
    <dgm:cxn modelId="{273A2A02-6084-478F-9D76-66FC09DAFD08}" type="presParOf" srcId="{8900C65F-2658-40C2-B75F-24FE2F972C06}" destId="{CAA58662-7337-4918-83C9-5939BD3D6533}" srcOrd="3" destOrd="0" presId="urn:microsoft.com/office/officeart/2005/8/layout/default"/>
    <dgm:cxn modelId="{883CCAB1-5773-4DED-AFCB-43CD753418AF}" type="presParOf" srcId="{8900C65F-2658-40C2-B75F-24FE2F972C06}" destId="{00DC1B34-27DE-4FB3-AC77-E8A45A5E57AA}" srcOrd="4" destOrd="0" presId="urn:microsoft.com/office/officeart/2005/8/layout/default"/>
    <dgm:cxn modelId="{3554AF4F-EF6C-4016-9303-CB8B9CEBB8C5}" type="presParOf" srcId="{8900C65F-2658-40C2-B75F-24FE2F972C06}" destId="{D944AB16-F4DA-41C8-AE6F-163ED0246A35}" srcOrd="5" destOrd="0" presId="urn:microsoft.com/office/officeart/2005/8/layout/default"/>
    <dgm:cxn modelId="{D82AB7E0-F0F9-4F45-B728-3DB6F47977E2}" type="presParOf" srcId="{8900C65F-2658-40C2-B75F-24FE2F972C06}" destId="{559488E3-C7C7-4DAA-9765-45967CDBF97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8DA384-9C86-4A5A-9F34-793CDA531FAC}" type="doc">
      <dgm:prSet loTypeId="urn:microsoft.com/office/officeart/2011/layout/HexagonRadial" loCatId="cycle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BC1846F5-53B1-4A66-BA70-57BF2399BE1E}">
      <dgm:prSet phldrT="[Text]" custT="1"/>
      <dgm:spPr>
        <a:solidFill>
          <a:schemeClr val="tx1"/>
        </a:solidFill>
      </dgm:spPr>
      <dgm:t>
        <a:bodyPr/>
        <a:lstStyle/>
        <a:p>
          <a:r>
            <a:rPr lang="az-Latn-AZ" sz="1800" b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satınalmalarına yüksək etibar </a:t>
          </a:r>
          <a:r>
            <a:rPr lang="az-Latn-AZ" sz="18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birbaşa xarici investisiyaları</a:t>
          </a:r>
          <a:r>
            <a:rPr lang="az-Latn-AZ" sz="1800" b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təşviq edir </a:t>
          </a:r>
          <a:r>
            <a:rPr lang="az-Latn-AZ" sz="1500" b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(Ümumdünya Ticarət Təşkilatı)</a:t>
          </a:r>
          <a:endParaRPr lang="en-US" sz="15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5A6F9C-D60A-41B3-8C64-18634964C8E5}" type="parTrans" cxnId="{3C743D3F-86C3-406E-82EE-735CC5ED6D2C}">
      <dgm:prSet/>
      <dgm:spPr/>
      <dgm:t>
        <a:bodyPr/>
        <a:lstStyle/>
        <a:p>
          <a:endParaRPr lang="en-US"/>
        </a:p>
      </dgm:t>
    </dgm:pt>
    <dgm:pt modelId="{304F1D1E-0468-4C10-90B9-169A7FA89BE4}" type="sibTrans" cxnId="{3C743D3F-86C3-406E-82EE-735CC5ED6D2C}">
      <dgm:prSet/>
      <dgm:spPr/>
      <dgm:t>
        <a:bodyPr/>
        <a:lstStyle/>
        <a:p>
          <a:endParaRPr lang="en-US"/>
        </a:p>
      </dgm:t>
    </dgm:pt>
    <dgm:pt modelId="{B851656F-387D-4297-BE2B-90B06A8E109A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az-Latn-A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Səmərəlik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A7BA559-3B58-4A06-9218-EDAFC17B311F}" type="parTrans" cxnId="{C7AC9276-D7AA-4C68-A04E-27EAA8782823}">
      <dgm:prSet/>
      <dgm:spPr/>
      <dgm:t>
        <a:bodyPr/>
        <a:lstStyle/>
        <a:p>
          <a:endParaRPr lang="en-US"/>
        </a:p>
      </dgm:t>
    </dgm:pt>
    <dgm:pt modelId="{2392B850-4BA7-48F7-95FF-BC2AEB90C481}" type="sibTrans" cxnId="{C7AC9276-D7AA-4C68-A04E-27EAA8782823}">
      <dgm:prSet/>
      <dgm:spPr/>
      <dgm:t>
        <a:bodyPr/>
        <a:lstStyle/>
        <a:p>
          <a:endParaRPr lang="en-US"/>
        </a:p>
      </dgm:t>
    </dgm:pt>
    <dgm:pt modelId="{388436E8-32A5-4B44-8A42-A2C339239CE2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az-Latn-A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Yüksək fayda / qiymət nisbəti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97E2A8C-4CBF-4E6F-8897-0F9DB554EABE}" type="parTrans" cxnId="{C559C98D-7ADA-489A-9386-9657FA4D3689}">
      <dgm:prSet/>
      <dgm:spPr/>
      <dgm:t>
        <a:bodyPr/>
        <a:lstStyle/>
        <a:p>
          <a:endParaRPr lang="en-US"/>
        </a:p>
      </dgm:t>
    </dgm:pt>
    <dgm:pt modelId="{2A8757BC-8B91-488B-BC30-124373CC6E16}" type="sibTrans" cxnId="{C559C98D-7ADA-489A-9386-9657FA4D3689}">
      <dgm:prSet/>
      <dgm:spPr/>
      <dgm:t>
        <a:bodyPr/>
        <a:lstStyle/>
        <a:p>
          <a:endParaRPr lang="en-US"/>
        </a:p>
      </dgm:t>
    </dgm:pt>
    <dgm:pt modelId="{6DE71E14-A53B-4AF2-89FB-912C3166B7F0}">
      <dgm:prSet phldrT="[Text]" custT="1"/>
      <dgm:spPr>
        <a:solidFill>
          <a:srgbClr val="FFC000"/>
        </a:solidFill>
      </dgm:spPr>
      <dgm:t>
        <a:bodyPr/>
        <a:lstStyle/>
        <a:p>
          <a:r>
            <a:rPr lang="az-Latn-A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siyasi məqsədlərinə uyğunluq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8D894F9-7885-4932-A63C-1B369A959A54}" type="parTrans" cxnId="{108ED9D0-E609-4A6C-814B-C67D399B37B3}">
      <dgm:prSet/>
      <dgm:spPr/>
      <dgm:t>
        <a:bodyPr/>
        <a:lstStyle/>
        <a:p>
          <a:endParaRPr lang="en-US"/>
        </a:p>
      </dgm:t>
    </dgm:pt>
    <dgm:pt modelId="{F095AA17-14E9-4F97-A26E-D73A18B4C5F3}" type="sibTrans" cxnId="{108ED9D0-E609-4A6C-814B-C67D399B37B3}">
      <dgm:prSet/>
      <dgm:spPr/>
      <dgm:t>
        <a:bodyPr/>
        <a:lstStyle/>
        <a:p>
          <a:endParaRPr lang="en-US"/>
        </a:p>
      </dgm:t>
    </dgm:pt>
    <dgm:pt modelId="{FDE45DBB-B10B-48A1-BA63-5F1615545A7A}">
      <dgm:prSet phldrT="[Text]" custT="1"/>
      <dgm:spPr>
        <a:solidFill>
          <a:srgbClr val="E16A2D"/>
        </a:solidFill>
      </dgm:spPr>
      <dgm:t>
        <a:bodyPr lIns="0" rIns="0"/>
        <a:lstStyle/>
        <a:p>
          <a:r>
            <a:rPr lang="az-Latn-A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Rəqabət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5878C90-9347-4BA7-8415-12B97C6D97F1}" type="parTrans" cxnId="{3EBBAD60-BC0D-4772-850F-2FBF7F7BBC1B}">
      <dgm:prSet/>
      <dgm:spPr/>
      <dgm:t>
        <a:bodyPr/>
        <a:lstStyle/>
        <a:p>
          <a:endParaRPr lang="en-US"/>
        </a:p>
      </dgm:t>
    </dgm:pt>
    <dgm:pt modelId="{ACF3643C-E996-4A52-B016-C7FC808DAF7B}" type="sibTrans" cxnId="{3EBBAD60-BC0D-4772-850F-2FBF7F7BBC1B}">
      <dgm:prSet/>
      <dgm:spPr/>
      <dgm:t>
        <a:bodyPr/>
        <a:lstStyle/>
        <a:p>
          <a:endParaRPr lang="en-US"/>
        </a:p>
      </dgm:t>
    </dgm:pt>
    <dgm:pt modelId="{508406AB-73E6-4ED0-92B2-756FEDFE3B77}">
      <dgm:prSet phldrT="[Text]" custT="1"/>
      <dgm:spPr>
        <a:solidFill>
          <a:srgbClr val="92D050"/>
        </a:solidFill>
      </dgm:spPr>
      <dgm:t>
        <a:bodyPr lIns="0" tIns="0" rIns="0" bIns="0"/>
        <a:lstStyle/>
        <a:p>
          <a:r>
            <a:rPr lang="az-Latn-A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Şəffaflıq </a:t>
          </a:r>
          <a:r>
            <a: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/</a:t>
          </a:r>
        </a:p>
        <a:p>
          <a:r>
            <a:rPr lang="az-Latn-A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Hesabatlıq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CC5AA9-B0C3-4E4F-889B-E0ADEEDB25F5}" type="parTrans" cxnId="{B9C66E47-FBC2-4100-82D1-91966EAB7CD6}">
      <dgm:prSet/>
      <dgm:spPr/>
      <dgm:t>
        <a:bodyPr/>
        <a:lstStyle/>
        <a:p>
          <a:endParaRPr lang="en-US"/>
        </a:p>
      </dgm:t>
    </dgm:pt>
    <dgm:pt modelId="{460AC5AF-2F18-4041-A9BE-75231D891055}" type="sibTrans" cxnId="{B9C66E47-FBC2-4100-82D1-91966EAB7CD6}">
      <dgm:prSet/>
      <dgm:spPr/>
      <dgm:t>
        <a:bodyPr/>
        <a:lstStyle/>
        <a:p>
          <a:endParaRPr lang="en-US"/>
        </a:p>
      </dgm:t>
    </dgm:pt>
    <dgm:pt modelId="{95F20A30-0917-4658-A01E-002E118AF280}">
      <dgm:prSet phldrT="[Text]" custT="1"/>
      <dgm:spPr>
        <a:solidFill>
          <a:schemeClr val="accent1"/>
        </a:solidFill>
      </dgm:spPr>
      <dgm:t>
        <a:bodyPr/>
        <a:lstStyle/>
        <a:p>
          <a:r>
            <a:rPr lang="az-Latn-A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Bəbabər imkanlar</a:t>
          </a:r>
          <a:endParaRPr lang="en-US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D76C66-8A02-4B66-A1EB-CC814997D412}" type="parTrans" cxnId="{D992B3BF-2A05-492D-952D-9F79211A58E2}">
      <dgm:prSet/>
      <dgm:spPr/>
      <dgm:t>
        <a:bodyPr/>
        <a:lstStyle/>
        <a:p>
          <a:endParaRPr lang="en-US"/>
        </a:p>
      </dgm:t>
    </dgm:pt>
    <dgm:pt modelId="{B5DD9C31-552C-4D92-9ADF-2BF2FAD95F2F}" type="sibTrans" cxnId="{D992B3BF-2A05-492D-952D-9F79211A58E2}">
      <dgm:prSet/>
      <dgm:spPr/>
      <dgm:t>
        <a:bodyPr/>
        <a:lstStyle/>
        <a:p>
          <a:endParaRPr lang="en-US"/>
        </a:p>
      </dgm:t>
    </dgm:pt>
    <dgm:pt modelId="{61C59826-94A4-414C-BE2C-EBDB090D79A9}" type="pres">
      <dgm:prSet presAssocID="{568DA384-9C86-4A5A-9F34-793CDA531FA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E5AF767-4EEA-426C-9C67-6D6A89940765}" type="pres">
      <dgm:prSet presAssocID="{BC1846F5-53B1-4A66-BA70-57BF2399BE1E}" presName="Parent" presStyleLbl="node0" presStyleIdx="0" presStyleCnt="1" custScaleX="115792" custScaleY="117120">
        <dgm:presLayoutVars>
          <dgm:chMax val="6"/>
          <dgm:chPref val="6"/>
        </dgm:presLayoutVars>
      </dgm:prSet>
      <dgm:spPr/>
    </dgm:pt>
    <dgm:pt modelId="{353C9986-9734-4B6C-A555-04E72F4A51BB}" type="pres">
      <dgm:prSet presAssocID="{B851656F-387D-4297-BE2B-90B06A8E109A}" presName="Accent1" presStyleCnt="0"/>
      <dgm:spPr/>
    </dgm:pt>
    <dgm:pt modelId="{714ADA8F-9B06-4754-8337-DD6B5B41E02C}" type="pres">
      <dgm:prSet presAssocID="{B851656F-387D-4297-BE2B-90B06A8E109A}" presName="Accent" presStyleLbl="bgShp" presStyleIdx="0" presStyleCnt="6"/>
      <dgm:spPr/>
    </dgm:pt>
    <dgm:pt modelId="{A212F125-CCB7-4832-914F-090E1C0215A1}" type="pres">
      <dgm:prSet presAssocID="{B851656F-387D-4297-BE2B-90B06A8E109A}" presName="Child1" presStyleLbl="node1" presStyleIdx="0" presStyleCnt="6" custScaleX="117798">
        <dgm:presLayoutVars>
          <dgm:chMax val="0"/>
          <dgm:chPref val="0"/>
          <dgm:bulletEnabled val="1"/>
        </dgm:presLayoutVars>
      </dgm:prSet>
      <dgm:spPr/>
    </dgm:pt>
    <dgm:pt modelId="{8E2FB629-4939-4931-AB34-C7AFDECC9652}" type="pres">
      <dgm:prSet presAssocID="{388436E8-32A5-4B44-8A42-A2C339239CE2}" presName="Accent2" presStyleCnt="0"/>
      <dgm:spPr/>
    </dgm:pt>
    <dgm:pt modelId="{3C2FEE35-7866-4BF4-8067-91F7BE9895F6}" type="pres">
      <dgm:prSet presAssocID="{388436E8-32A5-4B44-8A42-A2C339239CE2}" presName="Accent" presStyleLbl="bgShp" presStyleIdx="1" presStyleCnt="6"/>
      <dgm:spPr/>
    </dgm:pt>
    <dgm:pt modelId="{536C5188-F6B2-4F6A-8EC9-474D5679E88C}" type="pres">
      <dgm:prSet presAssocID="{388436E8-32A5-4B44-8A42-A2C339239CE2}" presName="Child2" presStyleLbl="node1" presStyleIdx="1" presStyleCnt="6" custLinFactNeighborX="3309" custLinFactNeighborY="-641">
        <dgm:presLayoutVars>
          <dgm:chMax val="0"/>
          <dgm:chPref val="0"/>
          <dgm:bulletEnabled val="1"/>
        </dgm:presLayoutVars>
      </dgm:prSet>
      <dgm:spPr/>
    </dgm:pt>
    <dgm:pt modelId="{DF52D1AB-A920-44CB-A3F7-8FE357055B53}" type="pres">
      <dgm:prSet presAssocID="{6DE71E14-A53B-4AF2-89FB-912C3166B7F0}" presName="Accent3" presStyleCnt="0"/>
      <dgm:spPr/>
    </dgm:pt>
    <dgm:pt modelId="{AF3A8767-A030-4DC6-97EA-A8922FCB4944}" type="pres">
      <dgm:prSet presAssocID="{6DE71E14-A53B-4AF2-89FB-912C3166B7F0}" presName="Accent" presStyleLbl="bgShp" presStyleIdx="2" presStyleCnt="6"/>
      <dgm:spPr/>
    </dgm:pt>
    <dgm:pt modelId="{752CAA77-15C5-4CE1-96DD-AE77B9177A0E}" type="pres">
      <dgm:prSet presAssocID="{6DE71E14-A53B-4AF2-89FB-912C3166B7F0}" presName="Child3" presStyleLbl="node1" presStyleIdx="2" presStyleCnt="6" custScaleX="110178" custScaleY="83349" custLinFactNeighborX="2718" custLinFactNeighborY="-1050">
        <dgm:presLayoutVars>
          <dgm:chMax val="0"/>
          <dgm:chPref val="0"/>
          <dgm:bulletEnabled val="1"/>
        </dgm:presLayoutVars>
      </dgm:prSet>
      <dgm:spPr/>
    </dgm:pt>
    <dgm:pt modelId="{CA414F45-275A-4A6C-A1CC-FA2CF4DFD9A2}" type="pres">
      <dgm:prSet presAssocID="{FDE45DBB-B10B-48A1-BA63-5F1615545A7A}" presName="Accent4" presStyleCnt="0"/>
      <dgm:spPr/>
    </dgm:pt>
    <dgm:pt modelId="{F2CD6102-7141-4A87-A15B-515DCFCAC100}" type="pres">
      <dgm:prSet presAssocID="{FDE45DBB-B10B-48A1-BA63-5F1615545A7A}" presName="Accent" presStyleLbl="bgShp" presStyleIdx="3" presStyleCnt="6"/>
      <dgm:spPr/>
    </dgm:pt>
    <dgm:pt modelId="{4BDB3DD5-1CB6-4649-AE24-1993E2D6D762}" type="pres">
      <dgm:prSet presAssocID="{FDE45DBB-B10B-48A1-BA63-5F1615545A7A}" presName="Child4" presStyleLbl="node1" presStyleIdx="3" presStyleCnt="6" custScaleX="104180">
        <dgm:presLayoutVars>
          <dgm:chMax val="0"/>
          <dgm:chPref val="0"/>
          <dgm:bulletEnabled val="1"/>
        </dgm:presLayoutVars>
      </dgm:prSet>
      <dgm:spPr/>
    </dgm:pt>
    <dgm:pt modelId="{7CDD3E82-38BD-4EC1-82FF-854D85940FC4}" type="pres">
      <dgm:prSet presAssocID="{508406AB-73E6-4ED0-92B2-756FEDFE3B77}" presName="Accent5" presStyleCnt="0"/>
      <dgm:spPr/>
    </dgm:pt>
    <dgm:pt modelId="{3B2FB819-6D06-4933-AAC9-36F5590C9804}" type="pres">
      <dgm:prSet presAssocID="{508406AB-73E6-4ED0-92B2-756FEDFE3B77}" presName="Accent" presStyleLbl="bgShp" presStyleIdx="4" presStyleCnt="6"/>
      <dgm:spPr/>
    </dgm:pt>
    <dgm:pt modelId="{53AF6596-8984-4B75-904D-E69BFFD06A93}" type="pres">
      <dgm:prSet presAssocID="{508406AB-73E6-4ED0-92B2-756FEDFE3B77}" presName="Child5" presStyleLbl="node1" presStyleIdx="4" presStyleCnt="6" custScaleX="108211" custScaleY="100089" custLinFactNeighborX="-4757" custLinFactNeighborY="1663">
        <dgm:presLayoutVars>
          <dgm:chMax val="0"/>
          <dgm:chPref val="0"/>
          <dgm:bulletEnabled val="1"/>
        </dgm:presLayoutVars>
      </dgm:prSet>
      <dgm:spPr/>
    </dgm:pt>
    <dgm:pt modelId="{011964BD-35C4-4483-A832-BF9D5C112A4F}" type="pres">
      <dgm:prSet presAssocID="{95F20A30-0917-4658-A01E-002E118AF280}" presName="Accent6" presStyleCnt="0"/>
      <dgm:spPr/>
    </dgm:pt>
    <dgm:pt modelId="{FF070D03-9EF1-46A3-85B2-AAA741AA4A79}" type="pres">
      <dgm:prSet presAssocID="{95F20A30-0917-4658-A01E-002E118AF280}" presName="Accent" presStyleLbl="bgShp" presStyleIdx="5" presStyleCnt="6"/>
      <dgm:spPr/>
    </dgm:pt>
    <dgm:pt modelId="{486DD51E-8219-42A4-AC54-6E603DCBCB05}" type="pres">
      <dgm:prSet presAssocID="{95F20A30-0917-4658-A01E-002E118AF280}" presName="Child6" presStyleLbl="node1" presStyleIdx="5" presStyleCnt="6" custScaleX="99797" custScaleY="100089" custLinFactNeighborX="-2039" custLinFactNeighborY="459">
        <dgm:presLayoutVars>
          <dgm:chMax val="0"/>
          <dgm:chPref val="0"/>
          <dgm:bulletEnabled val="1"/>
        </dgm:presLayoutVars>
      </dgm:prSet>
      <dgm:spPr/>
    </dgm:pt>
  </dgm:ptLst>
  <dgm:cxnLst>
    <dgm:cxn modelId="{DDD2AF0F-A940-40D0-AB06-5EBCD433FC3C}" type="presOf" srcId="{BC1846F5-53B1-4A66-BA70-57BF2399BE1E}" destId="{DE5AF767-4EEA-426C-9C67-6D6A89940765}" srcOrd="0" destOrd="0" presId="urn:microsoft.com/office/officeart/2011/layout/HexagonRadial"/>
    <dgm:cxn modelId="{E829FB25-655E-4171-B5B7-EA397590F1EB}" type="presOf" srcId="{388436E8-32A5-4B44-8A42-A2C339239CE2}" destId="{536C5188-F6B2-4F6A-8EC9-474D5679E88C}" srcOrd="0" destOrd="0" presId="urn:microsoft.com/office/officeart/2011/layout/HexagonRadial"/>
    <dgm:cxn modelId="{68BF042F-381D-45E8-B5C9-3D801253CECA}" type="presOf" srcId="{FDE45DBB-B10B-48A1-BA63-5F1615545A7A}" destId="{4BDB3DD5-1CB6-4649-AE24-1993E2D6D762}" srcOrd="0" destOrd="0" presId="urn:microsoft.com/office/officeart/2011/layout/HexagonRadial"/>
    <dgm:cxn modelId="{D6848333-9E5C-4088-B778-C57671A75D95}" type="presOf" srcId="{B851656F-387D-4297-BE2B-90B06A8E109A}" destId="{A212F125-CCB7-4832-914F-090E1C0215A1}" srcOrd="0" destOrd="0" presId="urn:microsoft.com/office/officeart/2011/layout/HexagonRadial"/>
    <dgm:cxn modelId="{3C743D3F-86C3-406E-82EE-735CC5ED6D2C}" srcId="{568DA384-9C86-4A5A-9F34-793CDA531FAC}" destId="{BC1846F5-53B1-4A66-BA70-57BF2399BE1E}" srcOrd="0" destOrd="0" parTransId="{5D5A6F9C-D60A-41B3-8C64-18634964C8E5}" sibTransId="{304F1D1E-0468-4C10-90B9-169A7FA89BE4}"/>
    <dgm:cxn modelId="{3EBBAD60-BC0D-4772-850F-2FBF7F7BBC1B}" srcId="{BC1846F5-53B1-4A66-BA70-57BF2399BE1E}" destId="{FDE45DBB-B10B-48A1-BA63-5F1615545A7A}" srcOrd="3" destOrd="0" parTransId="{35878C90-9347-4BA7-8415-12B97C6D97F1}" sibTransId="{ACF3643C-E996-4A52-B016-C7FC808DAF7B}"/>
    <dgm:cxn modelId="{B9C66E47-FBC2-4100-82D1-91966EAB7CD6}" srcId="{BC1846F5-53B1-4A66-BA70-57BF2399BE1E}" destId="{508406AB-73E6-4ED0-92B2-756FEDFE3B77}" srcOrd="4" destOrd="0" parTransId="{17CC5AA9-B0C3-4E4F-889B-E0ADEEDB25F5}" sibTransId="{460AC5AF-2F18-4041-A9BE-75231D891055}"/>
    <dgm:cxn modelId="{D26E5C52-915E-44C9-BB7C-56BA87EB90C6}" type="presOf" srcId="{6DE71E14-A53B-4AF2-89FB-912C3166B7F0}" destId="{752CAA77-15C5-4CE1-96DD-AE77B9177A0E}" srcOrd="0" destOrd="0" presId="urn:microsoft.com/office/officeart/2011/layout/HexagonRadial"/>
    <dgm:cxn modelId="{C7AC9276-D7AA-4C68-A04E-27EAA8782823}" srcId="{BC1846F5-53B1-4A66-BA70-57BF2399BE1E}" destId="{B851656F-387D-4297-BE2B-90B06A8E109A}" srcOrd="0" destOrd="0" parTransId="{6A7BA559-3B58-4A06-9218-EDAFC17B311F}" sibTransId="{2392B850-4BA7-48F7-95FF-BC2AEB90C481}"/>
    <dgm:cxn modelId="{383EB387-B19B-4277-8330-24B3758698AD}" type="presOf" srcId="{568DA384-9C86-4A5A-9F34-793CDA531FAC}" destId="{61C59826-94A4-414C-BE2C-EBDB090D79A9}" srcOrd="0" destOrd="0" presId="urn:microsoft.com/office/officeart/2011/layout/HexagonRadial"/>
    <dgm:cxn modelId="{C559C98D-7ADA-489A-9386-9657FA4D3689}" srcId="{BC1846F5-53B1-4A66-BA70-57BF2399BE1E}" destId="{388436E8-32A5-4B44-8A42-A2C339239CE2}" srcOrd="1" destOrd="0" parTransId="{397E2A8C-4CBF-4E6F-8897-0F9DB554EABE}" sibTransId="{2A8757BC-8B91-488B-BC30-124373CC6E16}"/>
    <dgm:cxn modelId="{C8C9FC8F-C4D3-49D6-9175-E318E2B33AF3}" type="presOf" srcId="{95F20A30-0917-4658-A01E-002E118AF280}" destId="{486DD51E-8219-42A4-AC54-6E603DCBCB05}" srcOrd="0" destOrd="0" presId="urn:microsoft.com/office/officeart/2011/layout/HexagonRadial"/>
    <dgm:cxn modelId="{8266D492-4D12-4654-907F-4DB55AABAB5E}" type="presOf" srcId="{508406AB-73E6-4ED0-92B2-756FEDFE3B77}" destId="{53AF6596-8984-4B75-904D-E69BFFD06A93}" srcOrd="0" destOrd="0" presId="urn:microsoft.com/office/officeart/2011/layout/HexagonRadial"/>
    <dgm:cxn modelId="{D992B3BF-2A05-492D-952D-9F79211A58E2}" srcId="{BC1846F5-53B1-4A66-BA70-57BF2399BE1E}" destId="{95F20A30-0917-4658-A01E-002E118AF280}" srcOrd="5" destOrd="0" parTransId="{DBD76C66-8A02-4B66-A1EB-CC814997D412}" sibTransId="{B5DD9C31-552C-4D92-9ADF-2BF2FAD95F2F}"/>
    <dgm:cxn modelId="{108ED9D0-E609-4A6C-814B-C67D399B37B3}" srcId="{BC1846F5-53B1-4A66-BA70-57BF2399BE1E}" destId="{6DE71E14-A53B-4AF2-89FB-912C3166B7F0}" srcOrd="2" destOrd="0" parTransId="{68D894F9-7885-4932-A63C-1B369A959A54}" sibTransId="{F095AA17-14E9-4F97-A26E-D73A18B4C5F3}"/>
    <dgm:cxn modelId="{2E038561-C8EE-4843-B1DF-E43A6445985D}" type="presParOf" srcId="{61C59826-94A4-414C-BE2C-EBDB090D79A9}" destId="{DE5AF767-4EEA-426C-9C67-6D6A89940765}" srcOrd="0" destOrd="0" presId="urn:microsoft.com/office/officeart/2011/layout/HexagonRadial"/>
    <dgm:cxn modelId="{CAA2DDE3-401B-47C9-B0D3-6F58A3586870}" type="presParOf" srcId="{61C59826-94A4-414C-BE2C-EBDB090D79A9}" destId="{353C9986-9734-4B6C-A555-04E72F4A51BB}" srcOrd="1" destOrd="0" presId="urn:microsoft.com/office/officeart/2011/layout/HexagonRadial"/>
    <dgm:cxn modelId="{4914D198-D409-4F5B-86B3-F3B5909AE9E7}" type="presParOf" srcId="{353C9986-9734-4B6C-A555-04E72F4A51BB}" destId="{714ADA8F-9B06-4754-8337-DD6B5B41E02C}" srcOrd="0" destOrd="0" presId="urn:microsoft.com/office/officeart/2011/layout/HexagonRadial"/>
    <dgm:cxn modelId="{0AB694E0-0348-425F-89D6-214FE9393254}" type="presParOf" srcId="{61C59826-94A4-414C-BE2C-EBDB090D79A9}" destId="{A212F125-CCB7-4832-914F-090E1C0215A1}" srcOrd="2" destOrd="0" presId="urn:microsoft.com/office/officeart/2011/layout/HexagonRadial"/>
    <dgm:cxn modelId="{82BC4046-5472-46EE-A422-2A51486558F5}" type="presParOf" srcId="{61C59826-94A4-414C-BE2C-EBDB090D79A9}" destId="{8E2FB629-4939-4931-AB34-C7AFDECC9652}" srcOrd="3" destOrd="0" presId="urn:microsoft.com/office/officeart/2011/layout/HexagonRadial"/>
    <dgm:cxn modelId="{41D3D741-E8DB-48FF-A27B-D486C01F503B}" type="presParOf" srcId="{8E2FB629-4939-4931-AB34-C7AFDECC9652}" destId="{3C2FEE35-7866-4BF4-8067-91F7BE9895F6}" srcOrd="0" destOrd="0" presId="urn:microsoft.com/office/officeart/2011/layout/HexagonRadial"/>
    <dgm:cxn modelId="{07524441-7B73-445F-86A1-D5879700EE78}" type="presParOf" srcId="{61C59826-94A4-414C-BE2C-EBDB090D79A9}" destId="{536C5188-F6B2-4F6A-8EC9-474D5679E88C}" srcOrd="4" destOrd="0" presId="urn:microsoft.com/office/officeart/2011/layout/HexagonRadial"/>
    <dgm:cxn modelId="{06A29274-7959-454A-BA6C-04575AB90D39}" type="presParOf" srcId="{61C59826-94A4-414C-BE2C-EBDB090D79A9}" destId="{DF52D1AB-A920-44CB-A3F7-8FE357055B53}" srcOrd="5" destOrd="0" presId="urn:microsoft.com/office/officeart/2011/layout/HexagonRadial"/>
    <dgm:cxn modelId="{AD0E1503-EDBC-41F6-BB9E-BBE44DCCA4B2}" type="presParOf" srcId="{DF52D1AB-A920-44CB-A3F7-8FE357055B53}" destId="{AF3A8767-A030-4DC6-97EA-A8922FCB4944}" srcOrd="0" destOrd="0" presId="urn:microsoft.com/office/officeart/2011/layout/HexagonRadial"/>
    <dgm:cxn modelId="{1B312651-0A4B-4546-9D82-2B7454A8BA99}" type="presParOf" srcId="{61C59826-94A4-414C-BE2C-EBDB090D79A9}" destId="{752CAA77-15C5-4CE1-96DD-AE77B9177A0E}" srcOrd="6" destOrd="0" presId="urn:microsoft.com/office/officeart/2011/layout/HexagonRadial"/>
    <dgm:cxn modelId="{6C4DAA6F-139F-40B5-B39D-7C710F45436F}" type="presParOf" srcId="{61C59826-94A4-414C-BE2C-EBDB090D79A9}" destId="{CA414F45-275A-4A6C-A1CC-FA2CF4DFD9A2}" srcOrd="7" destOrd="0" presId="urn:microsoft.com/office/officeart/2011/layout/HexagonRadial"/>
    <dgm:cxn modelId="{DDC0FD56-16B4-4201-BD6A-DC6A75B4FEF9}" type="presParOf" srcId="{CA414F45-275A-4A6C-A1CC-FA2CF4DFD9A2}" destId="{F2CD6102-7141-4A87-A15B-515DCFCAC100}" srcOrd="0" destOrd="0" presId="urn:microsoft.com/office/officeart/2011/layout/HexagonRadial"/>
    <dgm:cxn modelId="{A37DDDBC-973E-4143-9A6D-3E2FA037AB3C}" type="presParOf" srcId="{61C59826-94A4-414C-BE2C-EBDB090D79A9}" destId="{4BDB3DD5-1CB6-4649-AE24-1993E2D6D762}" srcOrd="8" destOrd="0" presId="urn:microsoft.com/office/officeart/2011/layout/HexagonRadial"/>
    <dgm:cxn modelId="{361044F1-0A24-4CEF-99C7-50179EA8FC0B}" type="presParOf" srcId="{61C59826-94A4-414C-BE2C-EBDB090D79A9}" destId="{7CDD3E82-38BD-4EC1-82FF-854D85940FC4}" srcOrd="9" destOrd="0" presId="urn:microsoft.com/office/officeart/2011/layout/HexagonRadial"/>
    <dgm:cxn modelId="{13694C80-B196-4966-AD33-B64649E410D1}" type="presParOf" srcId="{7CDD3E82-38BD-4EC1-82FF-854D85940FC4}" destId="{3B2FB819-6D06-4933-AAC9-36F5590C9804}" srcOrd="0" destOrd="0" presId="urn:microsoft.com/office/officeart/2011/layout/HexagonRadial"/>
    <dgm:cxn modelId="{497A5F62-6782-415F-8702-CD8856517133}" type="presParOf" srcId="{61C59826-94A4-414C-BE2C-EBDB090D79A9}" destId="{53AF6596-8984-4B75-904D-E69BFFD06A93}" srcOrd="10" destOrd="0" presId="urn:microsoft.com/office/officeart/2011/layout/HexagonRadial"/>
    <dgm:cxn modelId="{FDF6134A-5F24-4721-A52E-70871F0DD037}" type="presParOf" srcId="{61C59826-94A4-414C-BE2C-EBDB090D79A9}" destId="{011964BD-35C4-4483-A832-BF9D5C112A4F}" srcOrd="11" destOrd="0" presId="urn:microsoft.com/office/officeart/2011/layout/HexagonRadial"/>
    <dgm:cxn modelId="{69A543A3-4C0B-4660-89E1-31BD3D992A0C}" type="presParOf" srcId="{011964BD-35C4-4483-A832-BF9D5C112A4F}" destId="{FF070D03-9EF1-46A3-85B2-AAA741AA4A79}" srcOrd="0" destOrd="0" presId="urn:microsoft.com/office/officeart/2011/layout/HexagonRadial"/>
    <dgm:cxn modelId="{F732B9A3-0A94-4C43-B91B-30C3BC2659B0}" type="presParOf" srcId="{61C59826-94A4-414C-BE2C-EBDB090D79A9}" destId="{486DD51E-8219-42A4-AC54-6E603DCBCB0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E6F89B-B3C0-4F54-817D-706CE087669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2DC1459B-F600-4281-A65C-059C20A963E4}">
      <dgm:prSet phldrT="[Text]"/>
      <dgm:spPr/>
      <dgm:t>
        <a:bodyPr/>
        <a:lstStyle/>
        <a:p>
          <a:r>
            <a:rPr lang="az-Latn-A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Satınalma üsulunun seçilməsi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CCBE41-4E8B-48D3-9466-ED6C5D1E5AD1}" type="parTrans" cxnId="{EE8610A8-CFA6-411C-957F-83D0550F4853}">
      <dgm:prSet/>
      <dgm:spPr/>
      <dgm:t>
        <a:bodyPr/>
        <a:lstStyle/>
        <a:p>
          <a:endParaRPr lang="en-US"/>
        </a:p>
      </dgm:t>
    </dgm:pt>
    <dgm:pt modelId="{127C19FA-EF5A-4BF9-B229-FCF6EC2C28BF}" type="sibTrans" cxnId="{EE8610A8-CFA6-411C-957F-83D0550F4853}">
      <dgm:prSet/>
      <dgm:spPr/>
      <dgm:t>
        <a:bodyPr/>
        <a:lstStyle/>
        <a:p>
          <a:endParaRPr lang="en-US"/>
        </a:p>
      </dgm:t>
    </dgm:pt>
    <dgm:pt modelId="{78C17E83-1728-4077-881B-DB86BC92FBC2}">
      <dgm:prSet phldrT="[Text]" custT="1"/>
      <dgm:spPr/>
      <dgm:t>
        <a:bodyPr/>
        <a:lstStyle/>
        <a:p>
          <a:pPr>
            <a:buClr>
              <a:srgbClr val="002060"/>
            </a:buClr>
          </a:pPr>
          <a:r>
            <a:rPr lang="az-Latn-AZ" sz="13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Açıq tender</a:t>
          </a:r>
          <a:endParaRPr lang="en-US" sz="1300" b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0732AE2-6D60-470D-A45F-B634B878442D}" type="parTrans" cxnId="{C171B4CD-451B-44F3-868C-96B362100E8A}">
      <dgm:prSet/>
      <dgm:spPr/>
      <dgm:t>
        <a:bodyPr/>
        <a:lstStyle/>
        <a:p>
          <a:endParaRPr lang="en-US"/>
        </a:p>
      </dgm:t>
    </dgm:pt>
    <dgm:pt modelId="{FB5D61B3-F18F-4484-8EC1-F39448CB8101}" type="sibTrans" cxnId="{C171B4CD-451B-44F3-868C-96B362100E8A}">
      <dgm:prSet/>
      <dgm:spPr/>
      <dgm:t>
        <a:bodyPr/>
        <a:lstStyle/>
        <a:p>
          <a:endParaRPr lang="en-US"/>
        </a:p>
      </dgm:t>
    </dgm:pt>
    <dgm:pt modelId="{DC368239-D2CD-4869-9713-59C855ED8D9D}">
      <dgm:prSet phldrT="[Text]"/>
      <dgm:spPr/>
      <dgm:t>
        <a:bodyPr/>
        <a:lstStyle/>
        <a:p>
          <a:r>
            <a:rPr lang="az-Latn-A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Tender elanının dərc edilməsi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324332-09C3-47C1-AD53-1DF890692C6E}" type="parTrans" cxnId="{1C5327AC-E678-4EB3-A4A2-15E1758FF4F6}">
      <dgm:prSet/>
      <dgm:spPr/>
      <dgm:t>
        <a:bodyPr/>
        <a:lstStyle/>
        <a:p>
          <a:endParaRPr lang="en-US"/>
        </a:p>
      </dgm:t>
    </dgm:pt>
    <dgm:pt modelId="{591214A4-74EB-47A3-9E6B-A9328FC293E7}" type="sibTrans" cxnId="{1C5327AC-E678-4EB3-A4A2-15E1758FF4F6}">
      <dgm:prSet/>
      <dgm:spPr/>
      <dgm:t>
        <a:bodyPr/>
        <a:lstStyle/>
        <a:p>
          <a:endParaRPr lang="en-US"/>
        </a:p>
      </dgm:t>
    </dgm:pt>
    <dgm:pt modelId="{1628140A-73E8-4963-AA72-30010E4AC285}">
      <dgm:prSet phldrT="[Text]" custT="1"/>
      <dgm:spPr/>
      <dgm:t>
        <a:bodyPr/>
        <a:lstStyle/>
        <a:p>
          <a:pPr>
            <a:buClr>
              <a:srgbClr val="002060"/>
            </a:buClr>
          </a:pPr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Tender</a:t>
          </a:r>
          <a:r>
            <a:rPr lang="az-Latn-AZ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elanı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4E450ED-0F3C-4B87-80DA-F7E3C126A851}" type="parTrans" cxnId="{ACB80BEC-12DB-4F3A-9CBC-AF7E0D556EA8}">
      <dgm:prSet/>
      <dgm:spPr/>
      <dgm:t>
        <a:bodyPr/>
        <a:lstStyle/>
        <a:p>
          <a:endParaRPr lang="en-US"/>
        </a:p>
      </dgm:t>
    </dgm:pt>
    <dgm:pt modelId="{AD8B0E37-6D64-43C7-B485-9268BB39FEF0}" type="sibTrans" cxnId="{ACB80BEC-12DB-4F3A-9CBC-AF7E0D556EA8}">
      <dgm:prSet/>
      <dgm:spPr/>
      <dgm:t>
        <a:bodyPr/>
        <a:lstStyle/>
        <a:p>
          <a:endParaRPr lang="en-US"/>
        </a:p>
      </dgm:t>
    </dgm:pt>
    <dgm:pt modelId="{29803F40-C56C-456A-ABB2-2F85D0FE58B0}">
      <dgm:prSet phldrT="[Text]"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Collection of bids from the private sector</a:t>
          </a:r>
        </a:p>
      </dgm:t>
    </dgm:pt>
    <dgm:pt modelId="{485EED28-1BCF-43B6-A1F1-0134BCE9ED31}" type="parTrans" cxnId="{6F7966F4-EADE-4479-B216-FE300FDEB116}">
      <dgm:prSet/>
      <dgm:spPr/>
      <dgm:t>
        <a:bodyPr/>
        <a:lstStyle/>
        <a:p>
          <a:endParaRPr lang="en-US"/>
        </a:p>
      </dgm:t>
    </dgm:pt>
    <dgm:pt modelId="{5DBB633E-2BEE-441C-B62C-8253F2C34208}" type="sibTrans" cxnId="{6F7966F4-EADE-4479-B216-FE300FDEB116}">
      <dgm:prSet/>
      <dgm:spPr/>
      <dgm:t>
        <a:bodyPr/>
        <a:lstStyle/>
        <a:p>
          <a:endParaRPr lang="en-US"/>
        </a:p>
      </dgm:t>
    </dgm:pt>
    <dgm:pt modelId="{9E26C41E-E6DF-4FD6-94C6-768CFB627ED3}">
      <dgm:prSet phldrT="[Text]" custT="1"/>
      <dgm:spPr/>
      <dgm:t>
        <a:bodyPr/>
        <a:lstStyle/>
        <a:p>
          <a:pPr>
            <a:buClr>
              <a:srgbClr val="002060"/>
            </a:buClr>
          </a:pPr>
          <a:r>
            <a:rPr lang="az-Latn-AZ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Subpodratlar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838EBAC-62BE-4441-8188-1F1E6BF04B5C}" type="parTrans" cxnId="{6958F868-3BB8-445C-B641-A9F0DA17D000}">
      <dgm:prSet/>
      <dgm:spPr/>
      <dgm:t>
        <a:bodyPr/>
        <a:lstStyle/>
        <a:p>
          <a:endParaRPr lang="en-US"/>
        </a:p>
      </dgm:t>
    </dgm:pt>
    <dgm:pt modelId="{C4F7FB13-DF66-4546-A4C0-8441CFF5D98F}" type="sibTrans" cxnId="{6958F868-3BB8-445C-B641-A9F0DA17D000}">
      <dgm:prSet/>
      <dgm:spPr/>
      <dgm:t>
        <a:bodyPr/>
        <a:lstStyle/>
        <a:p>
          <a:endParaRPr lang="en-US"/>
        </a:p>
      </dgm:t>
    </dgm:pt>
    <dgm:pt modelId="{17D75B7D-4E83-4F09-B173-BA43C8A363D4}">
      <dgm:prSet phldrT="[Text]" custT="1"/>
      <dgm:spPr/>
      <dgm:t>
        <a:bodyPr/>
        <a:lstStyle/>
        <a:p>
          <a:pPr>
            <a:buClr>
              <a:srgbClr val="002060"/>
            </a:buClr>
          </a:pPr>
          <a:r>
            <a:rPr lang="az-Latn-AZ" sz="13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Müqavilə</a:t>
          </a:r>
          <a:r>
            <a:rPr lang="en-US" sz="13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</a:t>
          </a:r>
          <a:r>
            <a:rPr lang="az-Latn-AZ" sz="13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 qisimlərə bölünməsi</a:t>
          </a:r>
          <a:endParaRPr lang="en-US" sz="1300" b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9F7534E-A50E-4D01-B7CE-D69BC5B82B5D}" type="parTrans" cxnId="{BE988B50-7D4C-4234-B082-993A63CB8A71}">
      <dgm:prSet/>
      <dgm:spPr/>
      <dgm:t>
        <a:bodyPr/>
        <a:lstStyle/>
        <a:p>
          <a:endParaRPr lang="en-US"/>
        </a:p>
      </dgm:t>
    </dgm:pt>
    <dgm:pt modelId="{AED6F0FA-E51F-4038-9470-64F15335CF61}" type="sibTrans" cxnId="{BE988B50-7D4C-4234-B082-993A63CB8A71}">
      <dgm:prSet/>
      <dgm:spPr/>
      <dgm:t>
        <a:bodyPr/>
        <a:lstStyle/>
        <a:p>
          <a:endParaRPr lang="en-US"/>
        </a:p>
      </dgm:t>
    </dgm:pt>
    <dgm:pt modelId="{209C5669-73C1-48A0-833B-0A5415ADA01A}">
      <dgm:prSet phldrT="[Text]" custT="1"/>
      <dgm:spPr/>
      <dgm:t>
        <a:bodyPr/>
        <a:lstStyle/>
        <a:p>
          <a:pPr>
            <a:buClr>
              <a:srgbClr val="002060"/>
            </a:buClr>
          </a:pPr>
          <a:r>
            <a:rPr lang="az-Latn-AZ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Harada dərc olunur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DA65D38-D8AB-4C03-89E6-FFE17AA2C61D}" type="parTrans" cxnId="{32D2813C-1D2E-4482-99D9-0D913C4A5690}">
      <dgm:prSet/>
      <dgm:spPr/>
      <dgm:t>
        <a:bodyPr/>
        <a:lstStyle/>
        <a:p>
          <a:endParaRPr lang="en-US"/>
        </a:p>
      </dgm:t>
    </dgm:pt>
    <dgm:pt modelId="{E907B14E-EA96-4DB1-8453-7C56E6DB6ECA}" type="sibTrans" cxnId="{32D2813C-1D2E-4482-99D9-0D913C4A5690}">
      <dgm:prSet/>
      <dgm:spPr/>
      <dgm:t>
        <a:bodyPr/>
        <a:lstStyle/>
        <a:p>
          <a:endParaRPr lang="en-US"/>
        </a:p>
      </dgm:t>
    </dgm:pt>
    <dgm:pt modelId="{505BA82C-CE93-4394-B8BB-3B2AF03FC3DE}">
      <dgm:prSet phldrT="[Text]" custT="1"/>
      <dgm:spPr/>
      <dgm:t>
        <a:bodyPr/>
        <a:lstStyle/>
        <a:p>
          <a:pPr>
            <a:buClr>
              <a:srgbClr val="002060"/>
            </a:buClr>
          </a:pPr>
          <a:r>
            <a:rPr lang="az-Latn-AZ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Dəqiqləşdirici sorğular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283BFD-EBC0-4378-BA0F-5D166CB9D9B7}" type="parTrans" cxnId="{680E80E3-3A78-4BFC-A3C7-81A6B91343C0}">
      <dgm:prSet/>
      <dgm:spPr/>
      <dgm:t>
        <a:bodyPr/>
        <a:lstStyle/>
        <a:p>
          <a:endParaRPr lang="en-US"/>
        </a:p>
      </dgm:t>
    </dgm:pt>
    <dgm:pt modelId="{4FDEC86E-9216-4728-AD6D-7AE0C66C861A}" type="sibTrans" cxnId="{680E80E3-3A78-4BFC-A3C7-81A6B91343C0}">
      <dgm:prSet/>
      <dgm:spPr/>
      <dgm:t>
        <a:bodyPr/>
        <a:lstStyle/>
        <a:p>
          <a:endParaRPr lang="en-US"/>
        </a:p>
      </dgm:t>
    </dgm:pt>
    <dgm:pt modelId="{BD8F5BED-8D85-4AA2-A1CE-B11AE62B90C4}">
      <dgm:prSet phldrT="[Text]" custT="1"/>
      <dgm:spPr/>
      <dgm:t>
        <a:bodyPr/>
        <a:lstStyle/>
        <a:p>
          <a:pPr>
            <a:buClr>
              <a:srgbClr val="002060"/>
            </a:buClr>
          </a:pPr>
          <a:r>
            <a:rPr lang="az-Latn-AZ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Tender zəmanəti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2FB7545-5196-468F-A2A0-F60212E06ABD}" type="parTrans" cxnId="{40A48A7B-34E5-4006-A67B-7331C5DB12CA}">
      <dgm:prSet/>
      <dgm:spPr/>
      <dgm:t>
        <a:bodyPr/>
        <a:lstStyle/>
        <a:p>
          <a:endParaRPr lang="en-US"/>
        </a:p>
      </dgm:t>
    </dgm:pt>
    <dgm:pt modelId="{7472744D-4141-422E-9C00-6FFD9B442246}" type="sibTrans" cxnId="{40A48A7B-34E5-4006-A67B-7331C5DB12CA}">
      <dgm:prSet/>
      <dgm:spPr/>
      <dgm:t>
        <a:bodyPr/>
        <a:lstStyle/>
        <a:p>
          <a:endParaRPr lang="en-US"/>
        </a:p>
      </dgm:t>
    </dgm:pt>
    <dgm:pt modelId="{D4F1D1F8-C61E-42E2-AE75-01CA1675A425}">
      <dgm:prSet phldrT="[Text]" custT="1"/>
      <dgm:spPr/>
      <dgm:t>
        <a:bodyPr/>
        <a:lstStyle/>
        <a:p>
          <a:pPr>
            <a:buClr>
              <a:srgbClr val="002060"/>
            </a:buClr>
          </a:pPr>
          <a:r>
            <a:rPr lang="az-Latn-AZ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Sənələr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DE7686C-F6BD-49FD-8D7E-6FCB435DF4EF}" type="parTrans" cxnId="{F2A5FBB8-7891-4A5D-90DB-08D3041D5188}">
      <dgm:prSet/>
      <dgm:spPr/>
      <dgm:t>
        <a:bodyPr/>
        <a:lstStyle/>
        <a:p>
          <a:endParaRPr lang="en-US"/>
        </a:p>
      </dgm:t>
    </dgm:pt>
    <dgm:pt modelId="{2BD09FA0-28CA-4133-8013-047B118A2A2D}" type="sibTrans" cxnId="{F2A5FBB8-7891-4A5D-90DB-08D3041D5188}">
      <dgm:prSet/>
      <dgm:spPr/>
      <dgm:t>
        <a:bodyPr/>
        <a:lstStyle/>
        <a:p>
          <a:endParaRPr lang="en-US"/>
        </a:p>
      </dgm:t>
    </dgm:pt>
    <dgm:pt modelId="{F33C8613-49BB-4F02-AC40-3697D2BFC920}" type="pres">
      <dgm:prSet presAssocID="{A4E6F89B-B3C0-4F54-817D-706CE0876698}" presName="rootnode" presStyleCnt="0">
        <dgm:presLayoutVars>
          <dgm:chMax/>
          <dgm:chPref/>
          <dgm:dir/>
          <dgm:animLvl val="lvl"/>
        </dgm:presLayoutVars>
      </dgm:prSet>
      <dgm:spPr/>
    </dgm:pt>
    <dgm:pt modelId="{C85E6FEA-99F2-419C-8E1C-2788FF87D48A}" type="pres">
      <dgm:prSet presAssocID="{2DC1459B-F600-4281-A65C-059C20A963E4}" presName="composite" presStyleCnt="0"/>
      <dgm:spPr/>
    </dgm:pt>
    <dgm:pt modelId="{24B674A6-0CB2-4058-9078-7648DA0F9CEA}" type="pres">
      <dgm:prSet presAssocID="{2DC1459B-F600-4281-A65C-059C20A963E4}" presName="bentUpArrow1" presStyleLbl="alignImgPlace1" presStyleIdx="0" presStyleCnt="2" custScaleX="55854" custScaleY="91959" custLinFactNeighborX="48552" custLinFactNeighborY="-3743"/>
      <dgm:spPr/>
    </dgm:pt>
    <dgm:pt modelId="{434DF3B3-BD14-41FA-9932-57C2A1351063}" type="pres">
      <dgm:prSet presAssocID="{2DC1459B-F600-4281-A65C-059C20A963E4}" presName="ParentText" presStyleLbl="node1" presStyleIdx="0" presStyleCnt="3" custLinFactNeighborX="-1173" custLinFactNeighborY="24204">
        <dgm:presLayoutVars>
          <dgm:chMax val="1"/>
          <dgm:chPref val="1"/>
          <dgm:bulletEnabled val="1"/>
        </dgm:presLayoutVars>
      </dgm:prSet>
      <dgm:spPr/>
    </dgm:pt>
    <dgm:pt modelId="{30A48995-CE10-4D91-8704-FAE5E6B2F317}" type="pres">
      <dgm:prSet presAssocID="{2DC1459B-F600-4281-A65C-059C20A963E4}" presName="ChildText" presStyleLbl="revTx" presStyleIdx="0" presStyleCnt="3" custScaleX="182484" custScaleY="143059" custLinFactNeighborX="41633" custLinFactNeighborY="23768">
        <dgm:presLayoutVars>
          <dgm:chMax val="0"/>
          <dgm:chPref val="0"/>
          <dgm:bulletEnabled val="1"/>
        </dgm:presLayoutVars>
      </dgm:prSet>
      <dgm:spPr/>
    </dgm:pt>
    <dgm:pt modelId="{A605F1D5-4DB1-4997-A9C6-9D2A951726EF}" type="pres">
      <dgm:prSet presAssocID="{127C19FA-EF5A-4BF9-B229-FCF6EC2C28BF}" presName="sibTrans" presStyleCnt="0"/>
      <dgm:spPr/>
    </dgm:pt>
    <dgm:pt modelId="{76F220CF-80F2-4BA6-AB6D-84066104D22F}" type="pres">
      <dgm:prSet presAssocID="{DC368239-D2CD-4869-9713-59C855ED8D9D}" presName="composite" presStyleCnt="0"/>
      <dgm:spPr/>
    </dgm:pt>
    <dgm:pt modelId="{6269725F-4304-4854-9AAB-7351257DBE79}" type="pres">
      <dgm:prSet presAssocID="{DC368239-D2CD-4869-9713-59C855ED8D9D}" presName="bentUpArrow1" presStyleLbl="alignImgPlace1" presStyleIdx="1" presStyleCnt="2" custScaleX="53626" custScaleY="84944" custLinFactNeighborX="49186" custLinFactNeighborY="-6097"/>
      <dgm:spPr/>
    </dgm:pt>
    <dgm:pt modelId="{CA125EB2-1DA3-4B2A-8A75-63D2EC78AE3F}" type="pres">
      <dgm:prSet presAssocID="{DC368239-D2CD-4869-9713-59C855ED8D9D}" presName="ParentText" presStyleLbl="node1" presStyleIdx="1" presStyleCnt="3" custLinFactNeighborY="6388">
        <dgm:presLayoutVars>
          <dgm:chMax val="1"/>
          <dgm:chPref val="1"/>
          <dgm:bulletEnabled val="1"/>
        </dgm:presLayoutVars>
      </dgm:prSet>
      <dgm:spPr/>
    </dgm:pt>
    <dgm:pt modelId="{BE6E6E0B-4693-43E7-9835-70ADE5B38F9A}" type="pres">
      <dgm:prSet presAssocID="{DC368239-D2CD-4869-9713-59C855ED8D9D}" presName="ChildText" presStyleLbl="revTx" presStyleIdx="1" presStyleCnt="3" custScaleX="128631" custLinFactNeighborX="14338" custLinFactNeighborY="2782">
        <dgm:presLayoutVars>
          <dgm:chMax val="0"/>
          <dgm:chPref val="0"/>
          <dgm:bulletEnabled val="1"/>
        </dgm:presLayoutVars>
      </dgm:prSet>
      <dgm:spPr/>
    </dgm:pt>
    <dgm:pt modelId="{3A5D0589-BDD5-48E7-ACCA-AFA72B45BCE6}" type="pres">
      <dgm:prSet presAssocID="{591214A4-74EB-47A3-9E6B-A9328FC293E7}" presName="sibTrans" presStyleCnt="0"/>
      <dgm:spPr/>
    </dgm:pt>
    <dgm:pt modelId="{DD9887E7-B815-46B8-83B4-1476AAB8D526}" type="pres">
      <dgm:prSet presAssocID="{29803F40-C56C-456A-ABB2-2F85D0FE58B0}" presName="composite" presStyleCnt="0"/>
      <dgm:spPr/>
    </dgm:pt>
    <dgm:pt modelId="{061717BE-1EFD-4C07-B0BA-1AA269E587FD}" type="pres">
      <dgm:prSet presAssocID="{29803F40-C56C-456A-ABB2-2F85D0FE58B0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DB5153DA-8595-4D3A-946A-BCBA39BD5A73}" type="pres">
      <dgm:prSet presAssocID="{29803F40-C56C-456A-ABB2-2F85D0FE58B0}" presName="FinalChildText" presStyleLbl="revTx" presStyleIdx="2" presStyleCnt="3" custScaleX="131843" custLinFactNeighborX="16240" custLinFactNeighborY="542">
        <dgm:presLayoutVars>
          <dgm:chMax val="0"/>
          <dgm:chPref val="0"/>
          <dgm:bulletEnabled val="1"/>
        </dgm:presLayoutVars>
      </dgm:prSet>
      <dgm:spPr/>
    </dgm:pt>
  </dgm:ptLst>
  <dgm:cxnLst>
    <dgm:cxn modelId="{38DFDD09-2407-4762-9729-1B98EEA7BA99}" type="presOf" srcId="{9E26C41E-E6DF-4FD6-94C6-768CFB627ED3}" destId="{DB5153DA-8595-4D3A-946A-BCBA39BD5A73}" srcOrd="0" destOrd="0" presId="urn:microsoft.com/office/officeart/2005/8/layout/StepDownProcess"/>
    <dgm:cxn modelId="{E4EDE33B-03D8-4737-959E-2DA93806FFF6}" type="presOf" srcId="{29803F40-C56C-456A-ABB2-2F85D0FE58B0}" destId="{061717BE-1EFD-4C07-B0BA-1AA269E587FD}" srcOrd="0" destOrd="0" presId="urn:microsoft.com/office/officeart/2005/8/layout/StepDownProcess"/>
    <dgm:cxn modelId="{32D2813C-1D2E-4482-99D9-0D913C4A5690}" srcId="{DC368239-D2CD-4869-9713-59C855ED8D9D}" destId="{209C5669-73C1-48A0-833B-0A5415ADA01A}" srcOrd="1" destOrd="0" parTransId="{3DA65D38-D8AB-4C03-89E6-FFE17AA2C61D}" sibTransId="{E907B14E-EA96-4DB1-8453-7C56E6DB6ECA}"/>
    <dgm:cxn modelId="{8112A861-1AFC-49AA-8E7C-ECA4278FAF73}" type="presOf" srcId="{BD8F5BED-8D85-4AA2-A1CE-B11AE62B90C4}" destId="{DB5153DA-8595-4D3A-946A-BCBA39BD5A73}" srcOrd="0" destOrd="2" presId="urn:microsoft.com/office/officeart/2005/8/layout/StepDownProcess"/>
    <dgm:cxn modelId="{6958F868-3BB8-445C-B641-A9F0DA17D000}" srcId="{29803F40-C56C-456A-ABB2-2F85D0FE58B0}" destId="{9E26C41E-E6DF-4FD6-94C6-768CFB627ED3}" srcOrd="0" destOrd="0" parTransId="{B838EBAC-62BE-4441-8188-1F1E6BF04B5C}" sibTransId="{C4F7FB13-DF66-4546-A4C0-8441CFF5D98F}"/>
    <dgm:cxn modelId="{8C3E7869-9038-483C-8450-5307A9A0D4EC}" type="presOf" srcId="{17D75B7D-4E83-4F09-B173-BA43C8A363D4}" destId="{30A48995-CE10-4D91-8704-FAE5E6B2F317}" srcOrd="0" destOrd="1" presId="urn:microsoft.com/office/officeart/2005/8/layout/StepDownProcess"/>
    <dgm:cxn modelId="{BE988B50-7D4C-4234-B082-993A63CB8A71}" srcId="{2DC1459B-F600-4281-A65C-059C20A963E4}" destId="{17D75B7D-4E83-4F09-B173-BA43C8A363D4}" srcOrd="1" destOrd="0" parTransId="{09F7534E-A50E-4D01-B7CE-D69BC5B82B5D}" sibTransId="{AED6F0FA-E51F-4038-9470-64F15335CF61}"/>
    <dgm:cxn modelId="{10B9927A-778B-4318-BCD5-2BB28BEB4DE0}" type="presOf" srcId="{78C17E83-1728-4077-881B-DB86BC92FBC2}" destId="{30A48995-CE10-4D91-8704-FAE5E6B2F317}" srcOrd="0" destOrd="0" presId="urn:microsoft.com/office/officeart/2005/8/layout/StepDownProcess"/>
    <dgm:cxn modelId="{40A48A7B-34E5-4006-A67B-7331C5DB12CA}" srcId="{29803F40-C56C-456A-ABB2-2F85D0FE58B0}" destId="{BD8F5BED-8D85-4AA2-A1CE-B11AE62B90C4}" srcOrd="2" destOrd="0" parTransId="{12FB7545-5196-468F-A2A0-F60212E06ABD}" sibTransId="{7472744D-4141-422E-9C00-6FFD9B442246}"/>
    <dgm:cxn modelId="{68D77C99-FB9A-4FED-A729-75D59926397C}" type="presOf" srcId="{D4F1D1F8-C61E-42E2-AE75-01CA1675A425}" destId="{BE6E6E0B-4693-43E7-9835-70ADE5B38F9A}" srcOrd="0" destOrd="2" presId="urn:microsoft.com/office/officeart/2005/8/layout/StepDownProcess"/>
    <dgm:cxn modelId="{CC486FA5-8086-47DD-975B-5D8D07D712E7}" type="presOf" srcId="{A4E6F89B-B3C0-4F54-817D-706CE0876698}" destId="{F33C8613-49BB-4F02-AC40-3697D2BFC920}" srcOrd="0" destOrd="0" presId="urn:microsoft.com/office/officeart/2005/8/layout/StepDownProcess"/>
    <dgm:cxn modelId="{E26F62A7-59BC-4CFB-A725-E867CEA7101D}" type="presOf" srcId="{505BA82C-CE93-4394-B8BB-3B2AF03FC3DE}" destId="{DB5153DA-8595-4D3A-946A-BCBA39BD5A73}" srcOrd="0" destOrd="1" presId="urn:microsoft.com/office/officeart/2005/8/layout/StepDownProcess"/>
    <dgm:cxn modelId="{EE8610A8-CFA6-411C-957F-83D0550F4853}" srcId="{A4E6F89B-B3C0-4F54-817D-706CE0876698}" destId="{2DC1459B-F600-4281-A65C-059C20A963E4}" srcOrd="0" destOrd="0" parTransId="{40CCBE41-4E8B-48D3-9466-ED6C5D1E5AD1}" sibTransId="{127C19FA-EF5A-4BF9-B229-FCF6EC2C28BF}"/>
    <dgm:cxn modelId="{1C5327AC-E678-4EB3-A4A2-15E1758FF4F6}" srcId="{A4E6F89B-B3C0-4F54-817D-706CE0876698}" destId="{DC368239-D2CD-4869-9713-59C855ED8D9D}" srcOrd="1" destOrd="0" parTransId="{9D324332-09C3-47C1-AD53-1DF890692C6E}" sibTransId="{591214A4-74EB-47A3-9E6B-A9328FC293E7}"/>
    <dgm:cxn modelId="{F2A5FBB8-7891-4A5D-90DB-08D3041D5188}" srcId="{DC368239-D2CD-4869-9713-59C855ED8D9D}" destId="{D4F1D1F8-C61E-42E2-AE75-01CA1675A425}" srcOrd="2" destOrd="0" parTransId="{3DE7686C-F6BD-49FD-8D7E-6FCB435DF4EF}" sibTransId="{2BD09FA0-28CA-4133-8013-047B118A2A2D}"/>
    <dgm:cxn modelId="{C171B4CD-451B-44F3-868C-96B362100E8A}" srcId="{2DC1459B-F600-4281-A65C-059C20A963E4}" destId="{78C17E83-1728-4077-881B-DB86BC92FBC2}" srcOrd="0" destOrd="0" parTransId="{F0732AE2-6D60-470D-A45F-B634B878442D}" sibTransId="{FB5D61B3-F18F-4484-8EC1-F39448CB8101}"/>
    <dgm:cxn modelId="{148B24CE-243C-4AD2-AB10-DFBF9C487476}" type="presOf" srcId="{209C5669-73C1-48A0-833B-0A5415ADA01A}" destId="{BE6E6E0B-4693-43E7-9835-70ADE5B38F9A}" srcOrd="0" destOrd="1" presId="urn:microsoft.com/office/officeart/2005/8/layout/StepDownProcess"/>
    <dgm:cxn modelId="{A55BB5D1-7F52-496F-ACAE-FB15B8B54CDA}" type="presOf" srcId="{DC368239-D2CD-4869-9713-59C855ED8D9D}" destId="{CA125EB2-1DA3-4B2A-8A75-63D2EC78AE3F}" srcOrd="0" destOrd="0" presId="urn:microsoft.com/office/officeart/2005/8/layout/StepDownProcess"/>
    <dgm:cxn modelId="{2676B1D6-98C1-432F-ACE6-EA562269A904}" type="presOf" srcId="{1628140A-73E8-4963-AA72-30010E4AC285}" destId="{BE6E6E0B-4693-43E7-9835-70ADE5B38F9A}" srcOrd="0" destOrd="0" presId="urn:microsoft.com/office/officeart/2005/8/layout/StepDownProcess"/>
    <dgm:cxn modelId="{680E80E3-3A78-4BFC-A3C7-81A6B91343C0}" srcId="{29803F40-C56C-456A-ABB2-2F85D0FE58B0}" destId="{505BA82C-CE93-4394-B8BB-3B2AF03FC3DE}" srcOrd="1" destOrd="0" parTransId="{31283BFD-EBC0-4378-BA0F-5D166CB9D9B7}" sibTransId="{4FDEC86E-9216-4728-AD6D-7AE0C66C861A}"/>
    <dgm:cxn modelId="{ACB80BEC-12DB-4F3A-9CBC-AF7E0D556EA8}" srcId="{DC368239-D2CD-4869-9713-59C855ED8D9D}" destId="{1628140A-73E8-4963-AA72-30010E4AC285}" srcOrd="0" destOrd="0" parTransId="{94E450ED-0F3C-4B87-80DA-F7E3C126A851}" sibTransId="{AD8B0E37-6D64-43C7-B485-9268BB39FEF0}"/>
    <dgm:cxn modelId="{37DBD8EE-C052-4A7E-81A1-29C664BDEF9D}" type="presOf" srcId="{2DC1459B-F600-4281-A65C-059C20A963E4}" destId="{434DF3B3-BD14-41FA-9932-57C2A1351063}" srcOrd="0" destOrd="0" presId="urn:microsoft.com/office/officeart/2005/8/layout/StepDownProcess"/>
    <dgm:cxn modelId="{6F7966F4-EADE-4479-B216-FE300FDEB116}" srcId="{A4E6F89B-B3C0-4F54-817D-706CE0876698}" destId="{29803F40-C56C-456A-ABB2-2F85D0FE58B0}" srcOrd="2" destOrd="0" parTransId="{485EED28-1BCF-43B6-A1F1-0134BCE9ED31}" sibTransId="{5DBB633E-2BEE-441C-B62C-8253F2C34208}"/>
    <dgm:cxn modelId="{555A29B8-A3A0-4FEC-8360-A7FF2375C4F8}" type="presParOf" srcId="{F33C8613-49BB-4F02-AC40-3697D2BFC920}" destId="{C85E6FEA-99F2-419C-8E1C-2788FF87D48A}" srcOrd="0" destOrd="0" presId="urn:microsoft.com/office/officeart/2005/8/layout/StepDownProcess"/>
    <dgm:cxn modelId="{A3B2C5E4-AFAA-4690-9B38-38FD5B2ED6F1}" type="presParOf" srcId="{C85E6FEA-99F2-419C-8E1C-2788FF87D48A}" destId="{24B674A6-0CB2-4058-9078-7648DA0F9CEA}" srcOrd="0" destOrd="0" presId="urn:microsoft.com/office/officeart/2005/8/layout/StepDownProcess"/>
    <dgm:cxn modelId="{79732009-CE71-451A-8CF4-0378E0A84C04}" type="presParOf" srcId="{C85E6FEA-99F2-419C-8E1C-2788FF87D48A}" destId="{434DF3B3-BD14-41FA-9932-57C2A1351063}" srcOrd="1" destOrd="0" presId="urn:microsoft.com/office/officeart/2005/8/layout/StepDownProcess"/>
    <dgm:cxn modelId="{5873DF41-17AF-4064-A2BF-616476639FF4}" type="presParOf" srcId="{C85E6FEA-99F2-419C-8E1C-2788FF87D48A}" destId="{30A48995-CE10-4D91-8704-FAE5E6B2F317}" srcOrd="2" destOrd="0" presId="urn:microsoft.com/office/officeart/2005/8/layout/StepDownProcess"/>
    <dgm:cxn modelId="{124C5AE1-BC1A-4465-9FF3-440090156F6F}" type="presParOf" srcId="{F33C8613-49BB-4F02-AC40-3697D2BFC920}" destId="{A605F1D5-4DB1-4997-A9C6-9D2A951726EF}" srcOrd="1" destOrd="0" presId="urn:microsoft.com/office/officeart/2005/8/layout/StepDownProcess"/>
    <dgm:cxn modelId="{AF69042E-D0D9-4E12-AC5F-5292E56DF764}" type="presParOf" srcId="{F33C8613-49BB-4F02-AC40-3697D2BFC920}" destId="{76F220CF-80F2-4BA6-AB6D-84066104D22F}" srcOrd="2" destOrd="0" presId="urn:microsoft.com/office/officeart/2005/8/layout/StepDownProcess"/>
    <dgm:cxn modelId="{F2A29F66-162C-4C2C-946D-2722E19060DA}" type="presParOf" srcId="{76F220CF-80F2-4BA6-AB6D-84066104D22F}" destId="{6269725F-4304-4854-9AAB-7351257DBE79}" srcOrd="0" destOrd="0" presId="urn:microsoft.com/office/officeart/2005/8/layout/StepDownProcess"/>
    <dgm:cxn modelId="{F31B04C4-2EFF-46D6-BB3D-FA0D2F98DAD5}" type="presParOf" srcId="{76F220CF-80F2-4BA6-AB6D-84066104D22F}" destId="{CA125EB2-1DA3-4B2A-8A75-63D2EC78AE3F}" srcOrd="1" destOrd="0" presId="urn:microsoft.com/office/officeart/2005/8/layout/StepDownProcess"/>
    <dgm:cxn modelId="{B52B2E8E-EAD4-4C72-80CD-09EF90669CAE}" type="presParOf" srcId="{76F220CF-80F2-4BA6-AB6D-84066104D22F}" destId="{BE6E6E0B-4693-43E7-9835-70ADE5B38F9A}" srcOrd="2" destOrd="0" presId="urn:microsoft.com/office/officeart/2005/8/layout/StepDownProcess"/>
    <dgm:cxn modelId="{E585CFBE-4762-4FAA-B80A-35036C68AA4E}" type="presParOf" srcId="{F33C8613-49BB-4F02-AC40-3697D2BFC920}" destId="{3A5D0589-BDD5-48E7-ACCA-AFA72B45BCE6}" srcOrd="3" destOrd="0" presId="urn:microsoft.com/office/officeart/2005/8/layout/StepDownProcess"/>
    <dgm:cxn modelId="{84B657A9-0B6B-476A-BF01-4F4C7478109C}" type="presParOf" srcId="{F33C8613-49BB-4F02-AC40-3697D2BFC920}" destId="{DD9887E7-B815-46B8-83B4-1476AAB8D526}" srcOrd="4" destOrd="0" presId="urn:microsoft.com/office/officeart/2005/8/layout/StepDownProcess"/>
    <dgm:cxn modelId="{067D675E-5BFE-4F6D-9DEC-FC96FEB8CAA7}" type="presParOf" srcId="{DD9887E7-B815-46B8-83B4-1476AAB8D526}" destId="{061717BE-1EFD-4C07-B0BA-1AA269E587FD}" srcOrd="0" destOrd="0" presId="urn:microsoft.com/office/officeart/2005/8/layout/StepDownProcess"/>
    <dgm:cxn modelId="{56EA4EEE-95CD-413A-93C8-53B688BE03B6}" type="presParOf" srcId="{DD9887E7-B815-46B8-83B4-1476AAB8D526}" destId="{DB5153DA-8595-4D3A-946A-BCBA39BD5A73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67F3A-D462-435A-9AE0-CA1A69F14555}">
      <dsp:nvSpPr>
        <dsp:cNvPr id="0" name=""/>
        <dsp:cNvSpPr/>
      </dsp:nvSpPr>
      <dsp:spPr>
        <a:xfrm>
          <a:off x="829079" y="166836"/>
          <a:ext cx="2783590" cy="1670154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az-Latn-AZ" sz="2800" b="1" i="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ÜDM-in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ts val="1000"/>
            </a:spcAft>
            <a:buNone/>
          </a:pPr>
          <a:r>
            <a:rPr lang="en-US" sz="2800" b="1" i="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10-25%</a:t>
          </a:r>
          <a:r>
            <a:rPr lang="az-Latn-AZ" sz="2800" b="1" i="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-i</a:t>
          </a:r>
          <a:endParaRPr lang="en-US" sz="2800" b="0" i="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500" b="0" i="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Dünya üzrə orta hesabla dövlət satınalmalarının payı</a:t>
          </a:r>
          <a:endParaRPr lang="en-US" sz="15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29079" y="166836"/>
        <a:ext cx="2783590" cy="1670154"/>
      </dsp:txXfrm>
    </dsp:sp>
    <dsp:sp modelId="{EA8700F4-1311-404D-AD8B-CDA7B98B6657}">
      <dsp:nvSpPr>
        <dsp:cNvPr id="0" name=""/>
        <dsp:cNvSpPr/>
      </dsp:nvSpPr>
      <dsp:spPr>
        <a:xfrm>
          <a:off x="3751849" y="154143"/>
          <a:ext cx="2783590" cy="1670154"/>
        </a:xfrm>
        <a:prstGeom prst="rect">
          <a:avLst/>
        </a:prstGeom>
        <a:solidFill>
          <a:schemeClr val="accent5">
            <a:shade val="80000"/>
            <a:hueOff val="12303"/>
            <a:satOff val="17242"/>
            <a:lumOff val="3804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9.5 </a:t>
          </a:r>
          <a:r>
            <a:rPr lang="az-Latn-AZ" sz="2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trilyon ABŞ dolları</a:t>
          </a:r>
          <a:endParaRPr lang="en-US" sz="28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500" b="0" i="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Dünya üzrə dövlət satınalamalrına edilən toplam xərclər</a:t>
          </a:r>
          <a:endParaRPr lang="en-US" sz="1500" b="0" i="0" kern="1200" dirty="0">
            <a:solidFill>
              <a:srgbClr val="002345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751849" y="154143"/>
        <a:ext cx="2783590" cy="1670154"/>
      </dsp:txXfrm>
    </dsp:sp>
    <dsp:sp modelId="{00DC1B34-27DE-4FB3-AC77-E8A45A5E57AA}">
      <dsp:nvSpPr>
        <dsp:cNvPr id="0" name=""/>
        <dsp:cNvSpPr/>
      </dsp:nvSpPr>
      <dsp:spPr>
        <a:xfrm>
          <a:off x="829079" y="1951991"/>
          <a:ext cx="2783590" cy="1670154"/>
        </a:xfrm>
        <a:prstGeom prst="rect">
          <a:avLst/>
        </a:prstGeom>
        <a:solidFill>
          <a:schemeClr val="accent5">
            <a:shade val="80000"/>
            <a:hueOff val="24606"/>
            <a:satOff val="34483"/>
            <a:lumOff val="7609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ts val="500"/>
            </a:spcAft>
            <a:buNone/>
          </a:pPr>
          <a:r>
            <a:rPr lang="en-US" sz="2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 </a:t>
          </a:r>
          <a:r>
            <a:rPr lang="az-Latn-AZ" sz="2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milyard Avro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5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Yalnız Avropa İttifaqında </a:t>
          </a:r>
          <a:r>
            <a:rPr lang="az-Latn-AZ" sz="1500" b="0" i="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satınalamalrında təxmin edilən korrupsiya ucbatından itki məbləği</a:t>
          </a:r>
          <a:endParaRPr lang="en-US" sz="15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29079" y="1951991"/>
        <a:ext cx="2783590" cy="1670154"/>
      </dsp:txXfrm>
    </dsp:sp>
    <dsp:sp modelId="{559488E3-C7C7-4DAA-9765-45967CDBF973}">
      <dsp:nvSpPr>
        <dsp:cNvPr id="0" name=""/>
        <dsp:cNvSpPr/>
      </dsp:nvSpPr>
      <dsp:spPr>
        <a:xfrm>
          <a:off x="3751849" y="1950255"/>
          <a:ext cx="2783590" cy="1670154"/>
        </a:xfrm>
        <a:prstGeom prst="rect">
          <a:avLst/>
        </a:prstGeom>
        <a:solidFill>
          <a:schemeClr val="accent5">
            <a:shade val="80000"/>
            <a:hueOff val="36909"/>
            <a:satOff val="51725"/>
            <a:lumOff val="11413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20-30%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5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</a:t>
          </a:r>
          <a:r>
            <a:rPr lang="az-Latn-AZ" sz="1500" u="sng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tikinti layihələrində</a:t>
          </a:r>
          <a:r>
            <a:rPr lang="az-Latn-AZ" sz="15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az-Latn-AZ" sz="1500" b="0" i="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korrupsiya səbəbindən itki payı</a:t>
          </a:r>
          <a:endParaRPr lang="en-US" sz="1500" kern="1200" dirty="0">
            <a:solidFill>
              <a:srgbClr val="002345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751849" y="1950255"/>
        <a:ext cx="2783590" cy="1670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AF767-4EEA-426C-9C67-6D6A89940765}">
      <dsp:nvSpPr>
        <dsp:cNvPr id="0" name=""/>
        <dsp:cNvSpPr/>
      </dsp:nvSpPr>
      <dsp:spPr>
        <a:xfrm>
          <a:off x="2626054" y="1625601"/>
          <a:ext cx="2641077" cy="2310841"/>
        </a:xfrm>
        <a:prstGeom prst="hexagon">
          <a:avLst>
            <a:gd name="adj" fmla="val 28570"/>
            <a:gd name="vf" fmla="val 11547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800" b="0" kern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satınalmalarına yüksək etibar </a:t>
          </a:r>
          <a:r>
            <a:rPr lang="az-Latn-AZ" sz="1800" b="1" kern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birbaşa xarici investisiyaları</a:t>
          </a:r>
          <a:r>
            <a:rPr lang="az-Latn-AZ" sz="1800" b="0" kern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təşviq edir </a:t>
          </a:r>
          <a:r>
            <a:rPr lang="az-Latn-AZ" sz="1500" b="0" kern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(Ümumdünya Ticarət Təşkilatı)</a:t>
          </a:r>
          <a:endParaRPr lang="en-US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066213" y="2010723"/>
        <a:ext cx="1760759" cy="1540597"/>
      </dsp:txXfrm>
    </dsp:sp>
    <dsp:sp modelId="{3C2FEE35-7866-4BF4-8067-91F7BE9895F6}">
      <dsp:nvSpPr>
        <dsp:cNvPr id="0" name=""/>
        <dsp:cNvSpPr/>
      </dsp:nvSpPr>
      <dsp:spPr>
        <a:xfrm>
          <a:off x="4234422" y="850521"/>
          <a:ext cx="860569" cy="74149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2F125-CCB7-4832-914F-090E1C0215A1}">
      <dsp:nvSpPr>
        <dsp:cNvPr id="0" name=""/>
        <dsp:cNvSpPr/>
      </dsp:nvSpPr>
      <dsp:spPr>
        <a:xfrm>
          <a:off x="2849917" y="0"/>
          <a:ext cx="2201839" cy="1617047"/>
        </a:xfrm>
        <a:prstGeom prst="hexagon">
          <a:avLst>
            <a:gd name="adj" fmla="val 28570"/>
            <a:gd name="vf" fmla="val 115470"/>
          </a:avLst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Səmərəlik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87400" y="247850"/>
        <a:ext cx="1526873" cy="1121347"/>
      </dsp:txXfrm>
    </dsp:sp>
    <dsp:sp modelId="{AF3A8767-A030-4DC6-97EA-A8922FCB4944}">
      <dsp:nvSpPr>
        <dsp:cNvPr id="0" name=""/>
        <dsp:cNvSpPr/>
      </dsp:nvSpPr>
      <dsp:spPr>
        <a:xfrm>
          <a:off x="5238773" y="2236721"/>
          <a:ext cx="860569" cy="74149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C5188-F6B2-4F6A-8EC9-474D5679E88C}">
      <dsp:nvSpPr>
        <dsp:cNvPr id="0" name=""/>
        <dsp:cNvSpPr/>
      </dsp:nvSpPr>
      <dsp:spPr>
        <a:xfrm>
          <a:off x="4792347" y="984227"/>
          <a:ext cx="1869165" cy="1617047"/>
        </a:xfrm>
        <a:prstGeom prst="hexagon">
          <a:avLst>
            <a:gd name="adj" fmla="val 28570"/>
            <a:gd name="vf" fmla="val 115470"/>
          </a:avLst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Yüksək fayda / qiymət nisbəti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102108" y="1252206"/>
        <a:ext cx="1249643" cy="1081089"/>
      </dsp:txXfrm>
    </dsp:sp>
    <dsp:sp modelId="{F2CD6102-7141-4A87-A15B-515DCFCAC100}">
      <dsp:nvSpPr>
        <dsp:cNvPr id="0" name=""/>
        <dsp:cNvSpPr/>
      </dsp:nvSpPr>
      <dsp:spPr>
        <a:xfrm>
          <a:off x="4541086" y="3801480"/>
          <a:ext cx="860569" cy="74149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2CAA77-15C5-4CE1-96DD-AE77B9177A0E}">
      <dsp:nvSpPr>
        <dsp:cNvPr id="0" name=""/>
        <dsp:cNvSpPr/>
      </dsp:nvSpPr>
      <dsp:spPr>
        <a:xfrm>
          <a:off x="4686178" y="3067495"/>
          <a:ext cx="2059409" cy="1347793"/>
        </a:xfrm>
        <a:prstGeom prst="hexagon">
          <a:avLst>
            <a:gd name="adj" fmla="val 28570"/>
            <a:gd name="vf" fmla="val 11547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siyasi məqsədlərinə uyğunluq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86150" y="3263814"/>
        <a:ext cx="1459465" cy="955155"/>
      </dsp:txXfrm>
    </dsp:sp>
    <dsp:sp modelId="{3B2FB819-6D06-4933-AAC9-36F5590C9804}">
      <dsp:nvSpPr>
        <dsp:cNvPr id="0" name=""/>
        <dsp:cNvSpPr/>
      </dsp:nvSpPr>
      <dsp:spPr>
        <a:xfrm>
          <a:off x="2810397" y="3963908"/>
          <a:ext cx="860569" cy="74149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DB3DD5-1CB6-4649-AE24-1993E2D6D762}">
      <dsp:nvSpPr>
        <dsp:cNvPr id="0" name=""/>
        <dsp:cNvSpPr/>
      </dsp:nvSpPr>
      <dsp:spPr>
        <a:xfrm>
          <a:off x="2977189" y="3945552"/>
          <a:ext cx="1947296" cy="1617047"/>
        </a:xfrm>
        <a:prstGeom prst="hexagon">
          <a:avLst>
            <a:gd name="adj" fmla="val 28570"/>
            <a:gd name="vf" fmla="val 115470"/>
          </a:avLst>
        </a:prstGeom>
        <a:solidFill>
          <a:srgbClr val="E16A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Rəqabət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93460" y="4208186"/>
        <a:ext cx="1314754" cy="1091779"/>
      </dsp:txXfrm>
    </dsp:sp>
    <dsp:sp modelId="{FF070D03-9EF1-46A3-85B2-AAA741AA4A79}">
      <dsp:nvSpPr>
        <dsp:cNvPr id="0" name=""/>
        <dsp:cNvSpPr/>
      </dsp:nvSpPr>
      <dsp:spPr>
        <a:xfrm>
          <a:off x="1789598" y="2578265"/>
          <a:ext cx="860569" cy="74149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F6596-8984-4B75-904D-E69BFFD06A93}">
      <dsp:nvSpPr>
        <dsp:cNvPr id="0" name=""/>
        <dsp:cNvSpPr/>
      </dsp:nvSpPr>
      <dsp:spPr>
        <a:xfrm>
          <a:off x="1128399" y="2977131"/>
          <a:ext cx="2022642" cy="1618486"/>
        </a:xfrm>
        <a:prstGeom prst="hexagon">
          <a:avLst>
            <a:gd name="adj" fmla="val 28570"/>
            <a:gd name="vf" fmla="val 11547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Şəffaflıq </a:t>
          </a:r>
          <a:r>
            <a: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/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Hesabatlıq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451086" y="3235340"/>
        <a:ext cx="1377268" cy="1102068"/>
      </dsp:txXfrm>
    </dsp:sp>
    <dsp:sp modelId="{486DD51E-8219-42A4-AC54-6E603DCBCB05}">
      <dsp:nvSpPr>
        <dsp:cNvPr id="0" name=""/>
        <dsp:cNvSpPr/>
      </dsp:nvSpPr>
      <dsp:spPr>
        <a:xfrm>
          <a:off x="1257839" y="999070"/>
          <a:ext cx="1865371" cy="1618486"/>
        </a:xfrm>
        <a:prstGeom prst="hexagon">
          <a:avLst>
            <a:gd name="adj" fmla="val 28570"/>
            <a:gd name="vf" fmla="val 11547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Bəbabər imkanlar</a:t>
          </a:r>
          <a:endParaRPr lang="en-US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567420" y="1267678"/>
        <a:ext cx="1246209" cy="10812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74A6-0CB2-4058-9078-7648DA0F9CEA}">
      <dsp:nvSpPr>
        <dsp:cNvPr id="0" name=""/>
        <dsp:cNvSpPr/>
      </dsp:nvSpPr>
      <dsp:spPr>
        <a:xfrm rot="5400000">
          <a:off x="1433809" y="1699112"/>
          <a:ext cx="1090061" cy="75375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4DF3B3-BD14-41FA-9932-57C2A1351063}">
      <dsp:nvSpPr>
        <dsp:cNvPr id="0" name=""/>
        <dsp:cNvSpPr/>
      </dsp:nvSpPr>
      <dsp:spPr>
        <a:xfrm>
          <a:off x="393476" y="469662"/>
          <a:ext cx="1995478" cy="1396770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Satınalma üsulunun seçilməsi</a:t>
          </a:r>
          <a:endParaRPr lang="en-US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1673" y="537859"/>
        <a:ext cx="1859084" cy="1260376"/>
      </dsp:txXfrm>
    </dsp:sp>
    <dsp:sp modelId="{30A48995-CE10-4D91-8704-FAE5E6B2F317}">
      <dsp:nvSpPr>
        <dsp:cNvPr id="0" name=""/>
        <dsp:cNvSpPr/>
      </dsp:nvSpPr>
      <dsp:spPr>
        <a:xfrm>
          <a:off x="2418037" y="290073"/>
          <a:ext cx="2648429" cy="1615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060"/>
            </a:buClr>
            <a:buChar char="•"/>
          </a:pPr>
          <a:r>
            <a:rPr lang="az-Latn-AZ" sz="1300" b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Açıq tender</a:t>
          </a:r>
          <a:endParaRPr lang="en-US" sz="1300" b="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060"/>
            </a:buClr>
            <a:buChar char="•"/>
          </a:pPr>
          <a:r>
            <a:rPr lang="az-Latn-AZ" sz="1300" b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Müqavilə</a:t>
          </a:r>
          <a:r>
            <a:rPr lang="en-US" sz="1300" b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</a:t>
          </a:r>
          <a:r>
            <a:rPr lang="az-Latn-AZ" sz="1300" b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 qisimlərə bölünməsi</a:t>
          </a:r>
          <a:endParaRPr lang="en-US" sz="1300" b="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418037" y="290073"/>
        <a:ext cx="2648429" cy="1615038"/>
      </dsp:txXfrm>
    </dsp:sp>
    <dsp:sp modelId="{6269725F-4304-4854-9AAB-7351257DBE79}">
      <dsp:nvSpPr>
        <dsp:cNvPr id="0" name=""/>
        <dsp:cNvSpPr/>
      </dsp:nvSpPr>
      <dsp:spPr>
        <a:xfrm rot="5400000">
          <a:off x="3425712" y="3207618"/>
          <a:ext cx="1006907" cy="72368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125EB2-1DA3-4B2A-8A75-63D2EC78AE3F}">
      <dsp:nvSpPr>
        <dsp:cNvPr id="0" name=""/>
        <dsp:cNvSpPr/>
      </dsp:nvSpPr>
      <dsp:spPr>
        <a:xfrm>
          <a:off x="2358653" y="1742190"/>
          <a:ext cx="1995478" cy="1396770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Tender elanının dərc edilməsi</a:t>
          </a:r>
          <a:endParaRPr lang="en-US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426850" y="1810387"/>
        <a:ext cx="1859084" cy="1260376"/>
      </dsp:txXfrm>
    </dsp:sp>
    <dsp:sp modelId="{BE6E6E0B-4693-43E7-9835-70ADE5B38F9A}">
      <dsp:nvSpPr>
        <dsp:cNvPr id="0" name=""/>
        <dsp:cNvSpPr/>
      </dsp:nvSpPr>
      <dsp:spPr>
        <a:xfrm>
          <a:off x="4354459" y="1817585"/>
          <a:ext cx="1866849" cy="1128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060"/>
            </a:buClr>
            <a:buChar char="•"/>
          </a:pPr>
          <a:r>
            <a:rPr lang="en-US" sz="1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Tender</a:t>
          </a:r>
          <a:r>
            <a:rPr lang="az-Latn-AZ" sz="1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elanı</a:t>
          </a:r>
          <a:endParaRPr lang="en-US" sz="1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060"/>
            </a:buClr>
            <a:buChar char="•"/>
          </a:pPr>
          <a:r>
            <a:rPr lang="az-Latn-AZ" sz="1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Harada dərc olunur</a:t>
          </a:r>
          <a:endParaRPr lang="en-US" sz="1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060"/>
            </a:buClr>
            <a:buChar char="•"/>
          </a:pPr>
          <a:r>
            <a:rPr lang="az-Latn-AZ" sz="1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Sənələr</a:t>
          </a:r>
          <a:endParaRPr lang="en-US" sz="1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354459" y="1817585"/>
        <a:ext cx="1866849" cy="1128931"/>
      </dsp:txXfrm>
    </dsp:sp>
    <dsp:sp modelId="{061717BE-1EFD-4C07-B0BA-1AA269E587FD}">
      <dsp:nvSpPr>
        <dsp:cNvPr id="0" name=""/>
        <dsp:cNvSpPr/>
      </dsp:nvSpPr>
      <dsp:spPr>
        <a:xfrm>
          <a:off x="4300423" y="3132763"/>
          <a:ext cx="1995478" cy="1396770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Collection of bids from the private sector</a:t>
          </a:r>
        </a:p>
      </dsp:txBody>
      <dsp:txXfrm>
        <a:off x="4368620" y="3200960"/>
        <a:ext cx="1859084" cy="1260376"/>
      </dsp:txXfrm>
    </dsp:sp>
    <dsp:sp modelId="{DB5153DA-8595-4D3A-946A-BCBA39BD5A73}">
      <dsp:nvSpPr>
        <dsp:cNvPr id="0" name=""/>
        <dsp:cNvSpPr/>
      </dsp:nvSpPr>
      <dsp:spPr>
        <a:xfrm>
          <a:off x="6300525" y="3272096"/>
          <a:ext cx="1913465" cy="1128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060"/>
            </a:buClr>
            <a:buChar char="•"/>
          </a:pPr>
          <a:r>
            <a:rPr lang="az-Latn-AZ" sz="1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Subpodratlar</a:t>
          </a:r>
          <a:endParaRPr lang="en-US" sz="1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060"/>
            </a:buClr>
            <a:buChar char="•"/>
          </a:pPr>
          <a:r>
            <a:rPr lang="az-Latn-AZ" sz="1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Dəqiqləşdirici sorğular</a:t>
          </a:r>
          <a:endParaRPr lang="en-US" sz="1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060"/>
            </a:buClr>
            <a:buChar char="•"/>
          </a:pPr>
          <a:r>
            <a:rPr lang="az-Latn-AZ" sz="1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Tender zəmanəti</a:t>
          </a:r>
          <a:endParaRPr lang="en-US" sz="13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00525" y="3272096"/>
        <a:ext cx="1913465" cy="11289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8702" y="0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fld id="{F5065DE1-635E-4A3E-BC15-328F6A801DCC}" type="datetimeFigureOut">
              <a:rPr lang="en-US"/>
              <a:pPr/>
              <a:t>12-May-19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29795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8702" y="6629795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fld id="{406A4B9B-24E7-4115-BE3A-ACEE975F37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450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8702" y="0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fld id="{E83880E7-49EC-4653-AFF2-FE5DE43C275F}" type="datetimeFigureOut">
              <a:rPr lang="en-US"/>
              <a:pPr/>
              <a:t>12-May-19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28925" y="523875"/>
            <a:ext cx="3486150" cy="2616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16" tIns="45208" rIns="90416" bIns="45208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5228" y="3316091"/>
            <a:ext cx="7313544" cy="3140869"/>
          </a:xfrm>
          <a:prstGeom prst="rect">
            <a:avLst/>
          </a:prstGeom>
        </p:spPr>
        <p:txBody>
          <a:bodyPr vert="horz" lIns="90416" tIns="45208" rIns="90416" bIns="45208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29795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8702" y="6629795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fld id="{55FDEA75-5474-4075-BD01-B2DCDBABD4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684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47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998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49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9632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709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701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478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658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930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839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74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314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112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/>
          <a:srcRect b="21474"/>
          <a:stretch/>
        </p:blipFill>
        <p:spPr>
          <a:xfrm>
            <a:off x="1" y="-12032"/>
            <a:ext cx="9144000" cy="4740444"/>
          </a:xfrm>
          <a:prstGeom prst="rect">
            <a:avLst/>
          </a:prstGeom>
        </p:spPr>
      </p:pic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44000" cy="44799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8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9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1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3175 w 2"/>
              <a:gd name="T15" fmla="*/ 3175 h 2"/>
              <a:gd name="T16" fmla="*/ 3175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3175 w 2"/>
              <a:gd name="T29" fmla="*/ 3175 h 2"/>
              <a:gd name="T30" fmla="*/ 3175 w 2"/>
              <a:gd name="T31" fmla="*/ 3175 h 2"/>
              <a:gd name="T32" fmla="*/ 3175 w 2"/>
              <a:gd name="T33" fmla="*/ 3175 h 2"/>
              <a:gd name="T34" fmla="*/ 3175 w 2"/>
              <a:gd name="T35" fmla="*/ 3175 h 2"/>
              <a:gd name="T36" fmla="*/ 3175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3175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3175 w 2"/>
              <a:gd name="T63" fmla="*/ 3175 h 2"/>
              <a:gd name="T64" fmla="*/ 0 w 2"/>
              <a:gd name="T65" fmla="*/ 3175 h 2"/>
              <a:gd name="T66" fmla="*/ 0 w 2"/>
              <a:gd name="T67" fmla="*/ 3175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2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3175 w 2"/>
              <a:gd name="T13" fmla="*/ 0 h 2"/>
              <a:gd name="T14" fmla="*/ 3175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3175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3175 w 2"/>
              <a:gd name="T53" fmla="*/ 3175 h 2"/>
              <a:gd name="T54" fmla="*/ 3175 w 2"/>
              <a:gd name="T55" fmla="*/ 3175 h 2"/>
              <a:gd name="T56" fmla="*/ 3175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0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3175 w 4"/>
              <a:gd name="T1" fmla="*/ 3175 h 2"/>
              <a:gd name="T2" fmla="*/ 3175 w 4"/>
              <a:gd name="T3" fmla="*/ 3175 h 2"/>
              <a:gd name="T4" fmla="*/ 6350 w 4"/>
              <a:gd name="T5" fmla="*/ 3175 h 2"/>
              <a:gd name="T6" fmla="*/ 6350 w 4"/>
              <a:gd name="T7" fmla="*/ 0 h 2"/>
              <a:gd name="T8" fmla="*/ 6350 w 4"/>
              <a:gd name="T9" fmla="*/ 0 h 2"/>
              <a:gd name="T10" fmla="*/ 3175 w 4"/>
              <a:gd name="T11" fmla="*/ 0 h 2"/>
              <a:gd name="T12" fmla="*/ 3175 w 4"/>
              <a:gd name="T13" fmla="*/ 0 h 2"/>
              <a:gd name="T14" fmla="*/ 0 w 4"/>
              <a:gd name="T15" fmla="*/ 3175 h 2"/>
              <a:gd name="T16" fmla="*/ 3175 w 4"/>
              <a:gd name="T17" fmla="*/ 3175 h 2"/>
              <a:gd name="T18" fmla="*/ 3175 w 4"/>
              <a:gd name="T19" fmla="*/ 0 h 2"/>
              <a:gd name="T20" fmla="*/ 6350 w 4"/>
              <a:gd name="T21" fmla="*/ 3175 h 2"/>
              <a:gd name="T22" fmla="*/ 6350 w 4"/>
              <a:gd name="T23" fmla="*/ 0 h 2"/>
              <a:gd name="T24" fmla="*/ 6350 w 4"/>
              <a:gd name="T25" fmla="*/ 0 h 2"/>
              <a:gd name="T26" fmla="*/ 3175 w 4"/>
              <a:gd name="T27" fmla="*/ 0 h 2"/>
              <a:gd name="T28" fmla="*/ 3175 w 4"/>
              <a:gd name="T29" fmla="*/ 0 h 2"/>
              <a:gd name="T30" fmla="*/ 0 w 4"/>
              <a:gd name="T31" fmla="*/ 0 h 2"/>
              <a:gd name="T32" fmla="*/ 3175 w 4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1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0 w 2"/>
              <a:gd name="T59" fmla="*/ 3175 h 2"/>
              <a:gd name="T60" fmla="*/ 0 w 2"/>
              <a:gd name="T61" fmla="*/ 3175 h 2"/>
              <a:gd name="T62" fmla="*/ 0 w 2"/>
              <a:gd name="T63" fmla="*/ 3175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2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3175 h 2"/>
              <a:gd name="T40" fmla="*/ 0 w 2"/>
              <a:gd name="T41" fmla="*/ 3175 h 2"/>
              <a:gd name="T42" fmla="*/ 3175 w 2"/>
              <a:gd name="T43" fmla="*/ 3175 h 2"/>
              <a:gd name="T44" fmla="*/ 3175 w 2"/>
              <a:gd name="T45" fmla="*/ 0 h 2"/>
              <a:gd name="T46" fmla="*/ 3175 w 2"/>
              <a:gd name="T47" fmla="*/ 0 h 2"/>
              <a:gd name="T48" fmla="*/ 3175 w 2"/>
              <a:gd name="T49" fmla="*/ 0 h 2"/>
              <a:gd name="T50" fmla="*/ 3175 w 2"/>
              <a:gd name="T51" fmla="*/ 0 h 2"/>
              <a:gd name="T52" fmla="*/ 3175 w 2"/>
              <a:gd name="T53" fmla="*/ 0 h 2"/>
              <a:gd name="T54" fmla="*/ 3175 w 2"/>
              <a:gd name="T55" fmla="*/ 0 h 2"/>
              <a:gd name="T56" fmla="*/ 3175 w 2"/>
              <a:gd name="T57" fmla="*/ 0 h 2"/>
              <a:gd name="T58" fmla="*/ 3175 w 2"/>
              <a:gd name="T59" fmla="*/ 0 h 2"/>
              <a:gd name="T60" fmla="*/ 3175 w 2"/>
              <a:gd name="T61" fmla="*/ 0 h 2"/>
              <a:gd name="T62" fmla="*/ 3175 w 2"/>
              <a:gd name="T63" fmla="*/ 0 h 2"/>
              <a:gd name="T64" fmla="*/ 3175 w 2"/>
              <a:gd name="T65" fmla="*/ 0 h 2"/>
              <a:gd name="T66" fmla="*/ 3175 w 2"/>
              <a:gd name="T67" fmla="*/ 3175 h 2"/>
              <a:gd name="T68" fmla="*/ 3175 w 2"/>
              <a:gd name="T69" fmla="*/ 0 h 2"/>
              <a:gd name="T70" fmla="*/ 3175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3175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3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0 w 2"/>
              <a:gd name="T3" fmla="*/ 4763 h 3"/>
              <a:gd name="T4" fmla="*/ 3175 w 2"/>
              <a:gd name="T5" fmla="*/ 4763 h 3"/>
              <a:gd name="T6" fmla="*/ 3175 w 2"/>
              <a:gd name="T7" fmla="*/ 4763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0 w 2"/>
              <a:gd name="T19" fmla="*/ 4763 h 3"/>
              <a:gd name="T20" fmla="*/ 0 w 2"/>
              <a:gd name="T21" fmla="*/ 4763 h 3"/>
              <a:gd name="T22" fmla="*/ 0 w 2"/>
              <a:gd name="T23" fmla="*/ 0 h 3"/>
              <a:gd name="T24" fmla="*/ 0 w 2"/>
              <a:gd name="T25" fmla="*/ 4763 h 3"/>
              <a:gd name="T26" fmla="*/ 0 w 2"/>
              <a:gd name="T27" fmla="*/ 4763 h 3"/>
              <a:gd name="T28" fmla="*/ 0 w 2"/>
              <a:gd name="T29" fmla="*/ 4763 h 3"/>
              <a:gd name="T30" fmla="*/ 0 w 2"/>
              <a:gd name="T31" fmla="*/ 4763 h 3"/>
              <a:gd name="T32" fmla="*/ 0 w 2"/>
              <a:gd name="T33" fmla="*/ 4763 h 3"/>
              <a:gd name="T34" fmla="*/ 0 w 2"/>
              <a:gd name="T35" fmla="*/ 4763 h 3"/>
              <a:gd name="T36" fmla="*/ 0 w 2"/>
              <a:gd name="T37" fmla="*/ 4763 h 3"/>
              <a:gd name="T38" fmla="*/ 0 w 2"/>
              <a:gd name="T39" fmla="*/ 4763 h 3"/>
              <a:gd name="T40" fmla="*/ 0 w 2"/>
              <a:gd name="T41" fmla="*/ 4763 h 3"/>
              <a:gd name="T42" fmla="*/ 0 w 2"/>
              <a:gd name="T43" fmla="*/ 4763 h 3"/>
              <a:gd name="T44" fmla="*/ 0 w 2"/>
              <a:gd name="T45" fmla="*/ 4763 h 3"/>
              <a:gd name="T46" fmla="*/ 0 w 2"/>
              <a:gd name="T47" fmla="*/ 4763 h 3"/>
              <a:gd name="T48" fmla="*/ 0 w 2"/>
              <a:gd name="T49" fmla="*/ 4763 h 3"/>
              <a:gd name="T50" fmla="*/ 0 w 2"/>
              <a:gd name="T51" fmla="*/ 4763 h 3"/>
              <a:gd name="T52" fmla="*/ 0 w 2"/>
              <a:gd name="T53" fmla="*/ 4763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5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7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8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0 w 2"/>
              <a:gd name="T5" fmla="*/ 0 h 2"/>
              <a:gd name="T6" fmla="*/ 0 w 2"/>
              <a:gd name="T7" fmla="*/ 3175 h 2"/>
              <a:gd name="T8" fmla="*/ 0 w 2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9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2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3175 w 2"/>
              <a:gd name="T1" fmla="*/ 0 h 2"/>
              <a:gd name="T2" fmla="*/ 3175 w 2"/>
              <a:gd name="T3" fmla="*/ 0 h 2"/>
              <a:gd name="T4" fmla="*/ 3175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3175 h 2"/>
              <a:gd name="T12" fmla="*/ 3175 w 2"/>
              <a:gd name="T13" fmla="*/ 0 h 2"/>
              <a:gd name="T14" fmla="*/ 3175 w 2"/>
              <a:gd name="T15" fmla="*/ 0 h 2"/>
              <a:gd name="T16" fmla="*/ 3175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7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3175 w 2"/>
              <a:gd name="T39" fmla="*/ 3175 h 2"/>
              <a:gd name="T40" fmla="*/ 3175 w 2"/>
              <a:gd name="T41" fmla="*/ 3175 h 2"/>
              <a:gd name="T42" fmla="*/ 3175 w 2"/>
              <a:gd name="T43" fmla="*/ 3175 h 2"/>
              <a:gd name="T44" fmla="*/ 3175 w 2"/>
              <a:gd name="T45" fmla="*/ 3175 h 2"/>
              <a:gd name="T46" fmla="*/ 3175 w 2"/>
              <a:gd name="T47" fmla="*/ 3175 h 2"/>
              <a:gd name="T48" fmla="*/ 0 w 2"/>
              <a:gd name="T49" fmla="*/ 0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3175 w 2"/>
              <a:gd name="T57" fmla="*/ 3175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8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0 h 2"/>
              <a:gd name="T6" fmla="*/ 3175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3175 w 2"/>
              <a:gd name="T17" fmla="*/ 0 h 2"/>
              <a:gd name="T18" fmla="*/ 3175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3175 h 2"/>
              <a:gd name="T48" fmla="*/ 0 w 2"/>
              <a:gd name="T49" fmla="*/ 3175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5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3175 w 2"/>
              <a:gd name="T3" fmla="*/ 0 h 3"/>
              <a:gd name="T4" fmla="*/ 3175 w 2"/>
              <a:gd name="T5" fmla="*/ 0 h 3"/>
              <a:gd name="T6" fmla="*/ 3175 w 2"/>
              <a:gd name="T7" fmla="*/ 0 h 3"/>
              <a:gd name="T8" fmla="*/ 3175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3175 w 2"/>
              <a:gd name="T19" fmla="*/ 0 h 3"/>
              <a:gd name="T20" fmla="*/ 3175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4763 h 3"/>
              <a:gd name="T40" fmla="*/ 0 w 2"/>
              <a:gd name="T41" fmla="*/ 4763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9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3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3175 w 2"/>
              <a:gd name="T25" fmla="*/ 3175 h 2"/>
              <a:gd name="T26" fmla="*/ 3175 w 2"/>
              <a:gd name="T27" fmla="*/ 3175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4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3175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3175 h 2"/>
              <a:gd name="T50" fmla="*/ 3175 w 2"/>
              <a:gd name="T51" fmla="*/ 3175 h 2"/>
              <a:gd name="T52" fmla="*/ 3175 w 2"/>
              <a:gd name="T53" fmla="*/ 0 h 2"/>
              <a:gd name="T54" fmla="*/ 3175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3175 h 2"/>
              <a:gd name="T62" fmla="*/ 0 w 2"/>
              <a:gd name="T63" fmla="*/ 3175 h 2"/>
              <a:gd name="T64" fmla="*/ 3175 w 2"/>
              <a:gd name="T65" fmla="*/ 3175 h 2"/>
              <a:gd name="T66" fmla="*/ 3175 w 2"/>
              <a:gd name="T67" fmla="*/ 3175 h 2"/>
              <a:gd name="T68" fmla="*/ 0 w 2"/>
              <a:gd name="T69" fmla="*/ 3175 h 2"/>
              <a:gd name="T70" fmla="*/ 0 w 2"/>
              <a:gd name="T71" fmla="*/ 3175 h 2"/>
              <a:gd name="T72" fmla="*/ 0 w 2"/>
              <a:gd name="T73" fmla="*/ 3175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5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6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7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8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9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0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1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2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5012744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571500" y="2683934"/>
            <a:ext cx="8115300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dirty="0"/>
              <a:t>[Subtitle / Indicator / Economy]</a:t>
            </a: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300206"/>
            <a:ext cx="2552700" cy="306388"/>
          </a:xfrm>
        </p:spPr>
        <p:txBody>
          <a:bodyPr rIns="0">
            <a:normAutofit/>
          </a:bodyPr>
          <a:lstStyle>
            <a:lvl1pPr algn="r">
              <a:defRPr sz="16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fld id="{3808D2CF-ECE4-4005-A042-AB455C3247EE}" type="datetime4">
              <a:rPr lang="en-US" smtClean="0"/>
              <a:pPr/>
              <a:t>May 12, 2019</a:t>
            </a:fld>
            <a:endParaRPr lang="en-US" dirty="0"/>
          </a:p>
        </p:txBody>
      </p:sp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4635448"/>
            <a:ext cx="9144000" cy="176213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</a:endParaRPr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3" y="5059696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8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3" y="5557760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3" y="5810250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622764691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/>
          <a:srcRect b="21474"/>
          <a:stretch/>
        </p:blipFill>
        <p:spPr>
          <a:xfrm>
            <a:off x="1" y="-12032"/>
            <a:ext cx="9144000" cy="4740444"/>
          </a:xfrm>
          <a:prstGeom prst="rect">
            <a:avLst/>
          </a:prstGeom>
        </p:spPr>
      </p:pic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44000" cy="44799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8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9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1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3175 w 2"/>
              <a:gd name="T15" fmla="*/ 3175 h 2"/>
              <a:gd name="T16" fmla="*/ 3175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3175 w 2"/>
              <a:gd name="T29" fmla="*/ 3175 h 2"/>
              <a:gd name="T30" fmla="*/ 3175 w 2"/>
              <a:gd name="T31" fmla="*/ 3175 h 2"/>
              <a:gd name="T32" fmla="*/ 3175 w 2"/>
              <a:gd name="T33" fmla="*/ 3175 h 2"/>
              <a:gd name="T34" fmla="*/ 3175 w 2"/>
              <a:gd name="T35" fmla="*/ 3175 h 2"/>
              <a:gd name="T36" fmla="*/ 3175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3175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3175 w 2"/>
              <a:gd name="T63" fmla="*/ 3175 h 2"/>
              <a:gd name="T64" fmla="*/ 0 w 2"/>
              <a:gd name="T65" fmla="*/ 3175 h 2"/>
              <a:gd name="T66" fmla="*/ 0 w 2"/>
              <a:gd name="T67" fmla="*/ 3175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2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3175 w 2"/>
              <a:gd name="T13" fmla="*/ 0 h 2"/>
              <a:gd name="T14" fmla="*/ 3175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3175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3175 w 2"/>
              <a:gd name="T53" fmla="*/ 3175 h 2"/>
              <a:gd name="T54" fmla="*/ 3175 w 2"/>
              <a:gd name="T55" fmla="*/ 3175 h 2"/>
              <a:gd name="T56" fmla="*/ 3175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0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3175 w 4"/>
              <a:gd name="T1" fmla="*/ 3175 h 2"/>
              <a:gd name="T2" fmla="*/ 3175 w 4"/>
              <a:gd name="T3" fmla="*/ 3175 h 2"/>
              <a:gd name="T4" fmla="*/ 6350 w 4"/>
              <a:gd name="T5" fmla="*/ 3175 h 2"/>
              <a:gd name="T6" fmla="*/ 6350 w 4"/>
              <a:gd name="T7" fmla="*/ 0 h 2"/>
              <a:gd name="T8" fmla="*/ 6350 w 4"/>
              <a:gd name="T9" fmla="*/ 0 h 2"/>
              <a:gd name="T10" fmla="*/ 3175 w 4"/>
              <a:gd name="T11" fmla="*/ 0 h 2"/>
              <a:gd name="T12" fmla="*/ 3175 w 4"/>
              <a:gd name="T13" fmla="*/ 0 h 2"/>
              <a:gd name="T14" fmla="*/ 0 w 4"/>
              <a:gd name="T15" fmla="*/ 3175 h 2"/>
              <a:gd name="T16" fmla="*/ 3175 w 4"/>
              <a:gd name="T17" fmla="*/ 3175 h 2"/>
              <a:gd name="T18" fmla="*/ 3175 w 4"/>
              <a:gd name="T19" fmla="*/ 0 h 2"/>
              <a:gd name="T20" fmla="*/ 6350 w 4"/>
              <a:gd name="T21" fmla="*/ 3175 h 2"/>
              <a:gd name="T22" fmla="*/ 6350 w 4"/>
              <a:gd name="T23" fmla="*/ 0 h 2"/>
              <a:gd name="T24" fmla="*/ 6350 w 4"/>
              <a:gd name="T25" fmla="*/ 0 h 2"/>
              <a:gd name="T26" fmla="*/ 3175 w 4"/>
              <a:gd name="T27" fmla="*/ 0 h 2"/>
              <a:gd name="T28" fmla="*/ 3175 w 4"/>
              <a:gd name="T29" fmla="*/ 0 h 2"/>
              <a:gd name="T30" fmla="*/ 0 w 4"/>
              <a:gd name="T31" fmla="*/ 0 h 2"/>
              <a:gd name="T32" fmla="*/ 3175 w 4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1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0 w 2"/>
              <a:gd name="T59" fmla="*/ 3175 h 2"/>
              <a:gd name="T60" fmla="*/ 0 w 2"/>
              <a:gd name="T61" fmla="*/ 3175 h 2"/>
              <a:gd name="T62" fmla="*/ 0 w 2"/>
              <a:gd name="T63" fmla="*/ 3175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2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3175 h 2"/>
              <a:gd name="T40" fmla="*/ 0 w 2"/>
              <a:gd name="T41" fmla="*/ 3175 h 2"/>
              <a:gd name="T42" fmla="*/ 3175 w 2"/>
              <a:gd name="T43" fmla="*/ 3175 h 2"/>
              <a:gd name="T44" fmla="*/ 3175 w 2"/>
              <a:gd name="T45" fmla="*/ 0 h 2"/>
              <a:gd name="T46" fmla="*/ 3175 w 2"/>
              <a:gd name="T47" fmla="*/ 0 h 2"/>
              <a:gd name="T48" fmla="*/ 3175 w 2"/>
              <a:gd name="T49" fmla="*/ 0 h 2"/>
              <a:gd name="T50" fmla="*/ 3175 w 2"/>
              <a:gd name="T51" fmla="*/ 0 h 2"/>
              <a:gd name="T52" fmla="*/ 3175 w 2"/>
              <a:gd name="T53" fmla="*/ 0 h 2"/>
              <a:gd name="T54" fmla="*/ 3175 w 2"/>
              <a:gd name="T55" fmla="*/ 0 h 2"/>
              <a:gd name="T56" fmla="*/ 3175 w 2"/>
              <a:gd name="T57" fmla="*/ 0 h 2"/>
              <a:gd name="T58" fmla="*/ 3175 w 2"/>
              <a:gd name="T59" fmla="*/ 0 h 2"/>
              <a:gd name="T60" fmla="*/ 3175 w 2"/>
              <a:gd name="T61" fmla="*/ 0 h 2"/>
              <a:gd name="T62" fmla="*/ 3175 w 2"/>
              <a:gd name="T63" fmla="*/ 0 h 2"/>
              <a:gd name="T64" fmla="*/ 3175 w 2"/>
              <a:gd name="T65" fmla="*/ 0 h 2"/>
              <a:gd name="T66" fmla="*/ 3175 w 2"/>
              <a:gd name="T67" fmla="*/ 3175 h 2"/>
              <a:gd name="T68" fmla="*/ 3175 w 2"/>
              <a:gd name="T69" fmla="*/ 0 h 2"/>
              <a:gd name="T70" fmla="*/ 3175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3175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3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0 w 2"/>
              <a:gd name="T3" fmla="*/ 4763 h 3"/>
              <a:gd name="T4" fmla="*/ 3175 w 2"/>
              <a:gd name="T5" fmla="*/ 4763 h 3"/>
              <a:gd name="T6" fmla="*/ 3175 w 2"/>
              <a:gd name="T7" fmla="*/ 4763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0 w 2"/>
              <a:gd name="T19" fmla="*/ 4763 h 3"/>
              <a:gd name="T20" fmla="*/ 0 w 2"/>
              <a:gd name="T21" fmla="*/ 4763 h 3"/>
              <a:gd name="T22" fmla="*/ 0 w 2"/>
              <a:gd name="T23" fmla="*/ 0 h 3"/>
              <a:gd name="T24" fmla="*/ 0 w 2"/>
              <a:gd name="T25" fmla="*/ 4763 h 3"/>
              <a:gd name="T26" fmla="*/ 0 w 2"/>
              <a:gd name="T27" fmla="*/ 4763 h 3"/>
              <a:gd name="T28" fmla="*/ 0 w 2"/>
              <a:gd name="T29" fmla="*/ 4763 h 3"/>
              <a:gd name="T30" fmla="*/ 0 w 2"/>
              <a:gd name="T31" fmla="*/ 4763 h 3"/>
              <a:gd name="T32" fmla="*/ 0 w 2"/>
              <a:gd name="T33" fmla="*/ 4763 h 3"/>
              <a:gd name="T34" fmla="*/ 0 w 2"/>
              <a:gd name="T35" fmla="*/ 4763 h 3"/>
              <a:gd name="T36" fmla="*/ 0 w 2"/>
              <a:gd name="T37" fmla="*/ 4763 h 3"/>
              <a:gd name="T38" fmla="*/ 0 w 2"/>
              <a:gd name="T39" fmla="*/ 4763 h 3"/>
              <a:gd name="T40" fmla="*/ 0 w 2"/>
              <a:gd name="T41" fmla="*/ 4763 h 3"/>
              <a:gd name="T42" fmla="*/ 0 w 2"/>
              <a:gd name="T43" fmla="*/ 4763 h 3"/>
              <a:gd name="T44" fmla="*/ 0 w 2"/>
              <a:gd name="T45" fmla="*/ 4763 h 3"/>
              <a:gd name="T46" fmla="*/ 0 w 2"/>
              <a:gd name="T47" fmla="*/ 4763 h 3"/>
              <a:gd name="T48" fmla="*/ 0 w 2"/>
              <a:gd name="T49" fmla="*/ 4763 h 3"/>
              <a:gd name="T50" fmla="*/ 0 w 2"/>
              <a:gd name="T51" fmla="*/ 4763 h 3"/>
              <a:gd name="T52" fmla="*/ 0 w 2"/>
              <a:gd name="T53" fmla="*/ 4763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5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7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8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0 w 2"/>
              <a:gd name="T5" fmla="*/ 0 h 2"/>
              <a:gd name="T6" fmla="*/ 0 w 2"/>
              <a:gd name="T7" fmla="*/ 3175 h 2"/>
              <a:gd name="T8" fmla="*/ 0 w 2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9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2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3175 w 2"/>
              <a:gd name="T1" fmla="*/ 0 h 2"/>
              <a:gd name="T2" fmla="*/ 3175 w 2"/>
              <a:gd name="T3" fmla="*/ 0 h 2"/>
              <a:gd name="T4" fmla="*/ 3175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3175 h 2"/>
              <a:gd name="T12" fmla="*/ 3175 w 2"/>
              <a:gd name="T13" fmla="*/ 0 h 2"/>
              <a:gd name="T14" fmla="*/ 3175 w 2"/>
              <a:gd name="T15" fmla="*/ 0 h 2"/>
              <a:gd name="T16" fmla="*/ 3175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7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3175 w 2"/>
              <a:gd name="T39" fmla="*/ 3175 h 2"/>
              <a:gd name="T40" fmla="*/ 3175 w 2"/>
              <a:gd name="T41" fmla="*/ 3175 h 2"/>
              <a:gd name="T42" fmla="*/ 3175 w 2"/>
              <a:gd name="T43" fmla="*/ 3175 h 2"/>
              <a:gd name="T44" fmla="*/ 3175 w 2"/>
              <a:gd name="T45" fmla="*/ 3175 h 2"/>
              <a:gd name="T46" fmla="*/ 3175 w 2"/>
              <a:gd name="T47" fmla="*/ 3175 h 2"/>
              <a:gd name="T48" fmla="*/ 0 w 2"/>
              <a:gd name="T49" fmla="*/ 0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3175 w 2"/>
              <a:gd name="T57" fmla="*/ 3175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8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0 h 2"/>
              <a:gd name="T6" fmla="*/ 3175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3175 w 2"/>
              <a:gd name="T17" fmla="*/ 0 h 2"/>
              <a:gd name="T18" fmla="*/ 3175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3175 h 2"/>
              <a:gd name="T48" fmla="*/ 0 w 2"/>
              <a:gd name="T49" fmla="*/ 3175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5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3175 w 2"/>
              <a:gd name="T3" fmla="*/ 0 h 3"/>
              <a:gd name="T4" fmla="*/ 3175 w 2"/>
              <a:gd name="T5" fmla="*/ 0 h 3"/>
              <a:gd name="T6" fmla="*/ 3175 w 2"/>
              <a:gd name="T7" fmla="*/ 0 h 3"/>
              <a:gd name="T8" fmla="*/ 3175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3175 w 2"/>
              <a:gd name="T19" fmla="*/ 0 h 3"/>
              <a:gd name="T20" fmla="*/ 3175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4763 h 3"/>
              <a:gd name="T40" fmla="*/ 0 w 2"/>
              <a:gd name="T41" fmla="*/ 4763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9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3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3175 w 2"/>
              <a:gd name="T25" fmla="*/ 3175 h 2"/>
              <a:gd name="T26" fmla="*/ 3175 w 2"/>
              <a:gd name="T27" fmla="*/ 3175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4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3175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3175 h 2"/>
              <a:gd name="T50" fmla="*/ 3175 w 2"/>
              <a:gd name="T51" fmla="*/ 3175 h 2"/>
              <a:gd name="T52" fmla="*/ 3175 w 2"/>
              <a:gd name="T53" fmla="*/ 0 h 2"/>
              <a:gd name="T54" fmla="*/ 3175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3175 h 2"/>
              <a:gd name="T62" fmla="*/ 0 w 2"/>
              <a:gd name="T63" fmla="*/ 3175 h 2"/>
              <a:gd name="T64" fmla="*/ 3175 w 2"/>
              <a:gd name="T65" fmla="*/ 3175 h 2"/>
              <a:gd name="T66" fmla="*/ 3175 w 2"/>
              <a:gd name="T67" fmla="*/ 3175 h 2"/>
              <a:gd name="T68" fmla="*/ 0 w 2"/>
              <a:gd name="T69" fmla="*/ 3175 h 2"/>
              <a:gd name="T70" fmla="*/ 0 w 2"/>
              <a:gd name="T71" fmla="*/ 3175 h 2"/>
              <a:gd name="T72" fmla="*/ 0 w 2"/>
              <a:gd name="T73" fmla="*/ 3175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5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6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7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8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9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0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1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2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5012744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571500" y="2683934"/>
            <a:ext cx="8115300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dirty="0"/>
              <a:t>[Subtitle / Indicator / Economy]</a:t>
            </a: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300206"/>
            <a:ext cx="2552700" cy="306388"/>
          </a:xfrm>
        </p:spPr>
        <p:txBody>
          <a:bodyPr rIns="0">
            <a:normAutofit/>
          </a:bodyPr>
          <a:lstStyle>
            <a:lvl1pPr algn="r">
              <a:defRPr sz="16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4635448"/>
            <a:ext cx="9144000" cy="176213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</a:endParaRPr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3" y="5059696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8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3" y="5557760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3" y="5810250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48797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l="104" t="19026" r="-104" b="16246"/>
          <a:stretch/>
        </p:blipFill>
        <p:spPr>
          <a:xfrm>
            <a:off x="1" y="4429125"/>
            <a:ext cx="9144000" cy="2428875"/>
          </a:xfrm>
          <a:prstGeom prst="rect">
            <a:avLst/>
          </a:prstGeom>
        </p:spPr>
      </p:pic>
      <p:sp>
        <p:nvSpPr>
          <p:cNvPr id="5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7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8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9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0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3175 w 2"/>
              <a:gd name="T15" fmla="*/ 3175 h 2"/>
              <a:gd name="T16" fmla="*/ 3175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3175 w 2"/>
              <a:gd name="T29" fmla="*/ 3175 h 2"/>
              <a:gd name="T30" fmla="*/ 3175 w 2"/>
              <a:gd name="T31" fmla="*/ 3175 h 2"/>
              <a:gd name="T32" fmla="*/ 3175 w 2"/>
              <a:gd name="T33" fmla="*/ 3175 h 2"/>
              <a:gd name="T34" fmla="*/ 3175 w 2"/>
              <a:gd name="T35" fmla="*/ 3175 h 2"/>
              <a:gd name="T36" fmla="*/ 3175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3175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3175 w 2"/>
              <a:gd name="T63" fmla="*/ 3175 h 2"/>
              <a:gd name="T64" fmla="*/ 0 w 2"/>
              <a:gd name="T65" fmla="*/ 3175 h 2"/>
              <a:gd name="T66" fmla="*/ 0 w 2"/>
              <a:gd name="T67" fmla="*/ 3175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1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3175 w 2"/>
              <a:gd name="T13" fmla="*/ 0 h 2"/>
              <a:gd name="T14" fmla="*/ 3175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3175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3175 w 2"/>
              <a:gd name="T53" fmla="*/ 3175 h 2"/>
              <a:gd name="T54" fmla="*/ 3175 w 2"/>
              <a:gd name="T55" fmla="*/ 3175 h 2"/>
              <a:gd name="T56" fmla="*/ 3175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2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3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4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6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7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8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9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3175 w 4"/>
              <a:gd name="T1" fmla="*/ 3175 h 2"/>
              <a:gd name="T2" fmla="*/ 3175 w 4"/>
              <a:gd name="T3" fmla="*/ 3175 h 2"/>
              <a:gd name="T4" fmla="*/ 6350 w 4"/>
              <a:gd name="T5" fmla="*/ 3175 h 2"/>
              <a:gd name="T6" fmla="*/ 6350 w 4"/>
              <a:gd name="T7" fmla="*/ 0 h 2"/>
              <a:gd name="T8" fmla="*/ 6350 w 4"/>
              <a:gd name="T9" fmla="*/ 0 h 2"/>
              <a:gd name="T10" fmla="*/ 3175 w 4"/>
              <a:gd name="T11" fmla="*/ 0 h 2"/>
              <a:gd name="T12" fmla="*/ 3175 w 4"/>
              <a:gd name="T13" fmla="*/ 0 h 2"/>
              <a:gd name="T14" fmla="*/ 0 w 4"/>
              <a:gd name="T15" fmla="*/ 3175 h 2"/>
              <a:gd name="T16" fmla="*/ 3175 w 4"/>
              <a:gd name="T17" fmla="*/ 3175 h 2"/>
              <a:gd name="T18" fmla="*/ 3175 w 4"/>
              <a:gd name="T19" fmla="*/ 0 h 2"/>
              <a:gd name="T20" fmla="*/ 6350 w 4"/>
              <a:gd name="T21" fmla="*/ 3175 h 2"/>
              <a:gd name="T22" fmla="*/ 6350 w 4"/>
              <a:gd name="T23" fmla="*/ 0 h 2"/>
              <a:gd name="T24" fmla="*/ 6350 w 4"/>
              <a:gd name="T25" fmla="*/ 0 h 2"/>
              <a:gd name="T26" fmla="*/ 3175 w 4"/>
              <a:gd name="T27" fmla="*/ 0 h 2"/>
              <a:gd name="T28" fmla="*/ 3175 w 4"/>
              <a:gd name="T29" fmla="*/ 0 h 2"/>
              <a:gd name="T30" fmla="*/ 0 w 4"/>
              <a:gd name="T31" fmla="*/ 0 h 2"/>
              <a:gd name="T32" fmla="*/ 3175 w 4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0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0 w 2"/>
              <a:gd name="T59" fmla="*/ 3175 h 2"/>
              <a:gd name="T60" fmla="*/ 0 w 2"/>
              <a:gd name="T61" fmla="*/ 3175 h 2"/>
              <a:gd name="T62" fmla="*/ 0 w 2"/>
              <a:gd name="T63" fmla="*/ 3175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1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3175 h 2"/>
              <a:gd name="T40" fmla="*/ 0 w 2"/>
              <a:gd name="T41" fmla="*/ 3175 h 2"/>
              <a:gd name="T42" fmla="*/ 3175 w 2"/>
              <a:gd name="T43" fmla="*/ 3175 h 2"/>
              <a:gd name="T44" fmla="*/ 3175 w 2"/>
              <a:gd name="T45" fmla="*/ 0 h 2"/>
              <a:gd name="T46" fmla="*/ 3175 w 2"/>
              <a:gd name="T47" fmla="*/ 0 h 2"/>
              <a:gd name="T48" fmla="*/ 3175 w 2"/>
              <a:gd name="T49" fmla="*/ 0 h 2"/>
              <a:gd name="T50" fmla="*/ 3175 w 2"/>
              <a:gd name="T51" fmla="*/ 0 h 2"/>
              <a:gd name="T52" fmla="*/ 3175 w 2"/>
              <a:gd name="T53" fmla="*/ 0 h 2"/>
              <a:gd name="T54" fmla="*/ 3175 w 2"/>
              <a:gd name="T55" fmla="*/ 0 h 2"/>
              <a:gd name="T56" fmla="*/ 3175 w 2"/>
              <a:gd name="T57" fmla="*/ 0 h 2"/>
              <a:gd name="T58" fmla="*/ 3175 w 2"/>
              <a:gd name="T59" fmla="*/ 0 h 2"/>
              <a:gd name="T60" fmla="*/ 3175 w 2"/>
              <a:gd name="T61" fmla="*/ 0 h 2"/>
              <a:gd name="T62" fmla="*/ 3175 w 2"/>
              <a:gd name="T63" fmla="*/ 0 h 2"/>
              <a:gd name="T64" fmla="*/ 3175 w 2"/>
              <a:gd name="T65" fmla="*/ 0 h 2"/>
              <a:gd name="T66" fmla="*/ 3175 w 2"/>
              <a:gd name="T67" fmla="*/ 3175 h 2"/>
              <a:gd name="T68" fmla="*/ 3175 w 2"/>
              <a:gd name="T69" fmla="*/ 0 h 2"/>
              <a:gd name="T70" fmla="*/ 3175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3175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2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0 w 2"/>
              <a:gd name="T3" fmla="*/ 4763 h 3"/>
              <a:gd name="T4" fmla="*/ 3175 w 2"/>
              <a:gd name="T5" fmla="*/ 4763 h 3"/>
              <a:gd name="T6" fmla="*/ 3175 w 2"/>
              <a:gd name="T7" fmla="*/ 4763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0 w 2"/>
              <a:gd name="T19" fmla="*/ 4763 h 3"/>
              <a:gd name="T20" fmla="*/ 0 w 2"/>
              <a:gd name="T21" fmla="*/ 4763 h 3"/>
              <a:gd name="T22" fmla="*/ 0 w 2"/>
              <a:gd name="T23" fmla="*/ 0 h 3"/>
              <a:gd name="T24" fmla="*/ 0 w 2"/>
              <a:gd name="T25" fmla="*/ 4763 h 3"/>
              <a:gd name="T26" fmla="*/ 0 w 2"/>
              <a:gd name="T27" fmla="*/ 4763 h 3"/>
              <a:gd name="T28" fmla="*/ 0 w 2"/>
              <a:gd name="T29" fmla="*/ 4763 h 3"/>
              <a:gd name="T30" fmla="*/ 0 w 2"/>
              <a:gd name="T31" fmla="*/ 4763 h 3"/>
              <a:gd name="T32" fmla="*/ 0 w 2"/>
              <a:gd name="T33" fmla="*/ 4763 h 3"/>
              <a:gd name="T34" fmla="*/ 0 w 2"/>
              <a:gd name="T35" fmla="*/ 4763 h 3"/>
              <a:gd name="T36" fmla="*/ 0 w 2"/>
              <a:gd name="T37" fmla="*/ 4763 h 3"/>
              <a:gd name="T38" fmla="*/ 0 w 2"/>
              <a:gd name="T39" fmla="*/ 4763 h 3"/>
              <a:gd name="T40" fmla="*/ 0 w 2"/>
              <a:gd name="T41" fmla="*/ 4763 h 3"/>
              <a:gd name="T42" fmla="*/ 0 w 2"/>
              <a:gd name="T43" fmla="*/ 4763 h 3"/>
              <a:gd name="T44" fmla="*/ 0 w 2"/>
              <a:gd name="T45" fmla="*/ 4763 h 3"/>
              <a:gd name="T46" fmla="*/ 0 w 2"/>
              <a:gd name="T47" fmla="*/ 4763 h 3"/>
              <a:gd name="T48" fmla="*/ 0 w 2"/>
              <a:gd name="T49" fmla="*/ 4763 h 3"/>
              <a:gd name="T50" fmla="*/ 0 w 2"/>
              <a:gd name="T51" fmla="*/ 4763 h 3"/>
              <a:gd name="T52" fmla="*/ 0 w 2"/>
              <a:gd name="T53" fmla="*/ 4763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3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5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6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7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0 w 2"/>
              <a:gd name="T5" fmla="*/ 0 h 2"/>
              <a:gd name="T6" fmla="*/ 0 w 2"/>
              <a:gd name="T7" fmla="*/ 3175 h 2"/>
              <a:gd name="T8" fmla="*/ 0 w 2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8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29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0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1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3175 w 2"/>
              <a:gd name="T1" fmla="*/ 0 h 2"/>
              <a:gd name="T2" fmla="*/ 3175 w 2"/>
              <a:gd name="T3" fmla="*/ 0 h 2"/>
              <a:gd name="T4" fmla="*/ 3175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3175 h 2"/>
              <a:gd name="T12" fmla="*/ 3175 w 2"/>
              <a:gd name="T13" fmla="*/ 0 h 2"/>
              <a:gd name="T14" fmla="*/ 3175 w 2"/>
              <a:gd name="T15" fmla="*/ 0 h 2"/>
              <a:gd name="T16" fmla="*/ 3175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2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3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4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5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6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3175 w 2"/>
              <a:gd name="T39" fmla="*/ 3175 h 2"/>
              <a:gd name="T40" fmla="*/ 3175 w 2"/>
              <a:gd name="T41" fmla="*/ 3175 h 2"/>
              <a:gd name="T42" fmla="*/ 3175 w 2"/>
              <a:gd name="T43" fmla="*/ 3175 h 2"/>
              <a:gd name="T44" fmla="*/ 3175 w 2"/>
              <a:gd name="T45" fmla="*/ 3175 h 2"/>
              <a:gd name="T46" fmla="*/ 3175 w 2"/>
              <a:gd name="T47" fmla="*/ 3175 h 2"/>
              <a:gd name="T48" fmla="*/ 0 w 2"/>
              <a:gd name="T49" fmla="*/ 0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3175 w 2"/>
              <a:gd name="T57" fmla="*/ 3175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7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0 h 2"/>
              <a:gd name="T6" fmla="*/ 3175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3175 w 2"/>
              <a:gd name="T17" fmla="*/ 0 h 2"/>
              <a:gd name="T18" fmla="*/ 3175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3175 h 2"/>
              <a:gd name="T48" fmla="*/ 0 w 2"/>
              <a:gd name="T49" fmla="*/ 3175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8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9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0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1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2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3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4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3175 w 2"/>
              <a:gd name="T3" fmla="*/ 0 h 3"/>
              <a:gd name="T4" fmla="*/ 3175 w 2"/>
              <a:gd name="T5" fmla="*/ 0 h 3"/>
              <a:gd name="T6" fmla="*/ 3175 w 2"/>
              <a:gd name="T7" fmla="*/ 0 h 3"/>
              <a:gd name="T8" fmla="*/ 3175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3175 w 2"/>
              <a:gd name="T19" fmla="*/ 0 h 3"/>
              <a:gd name="T20" fmla="*/ 3175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4763 h 3"/>
              <a:gd name="T40" fmla="*/ 0 w 2"/>
              <a:gd name="T41" fmla="*/ 4763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5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6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7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8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9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0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1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2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3175 w 2"/>
              <a:gd name="T25" fmla="*/ 3175 h 2"/>
              <a:gd name="T26" fmla="*/ 3175 w 2"/>
              <a:gd name="T27" fmla="*/ 3175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3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3175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3175 h 2"/>
              <a:gd name="T50" fmla="*/ 3175 w 2"/>
              <a:gd name="T51" fmla="*/ 3175 h 2"/>
              <a:gd name="T52" fmla="*/ 3175 w 2"/>
              <a:gd name="T53" fmla="*/ 0 h 2"/>
              <a:gd name="T54" fmla="*/ 3175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3175 h 2"/>
              <a:gd name="T62" fmla="*/ 0 w 2"/>
              <a:gd name="T63" fmla="*/ 3175 h 2"/>
              <a:gd name="T64" fmla="*/ 3175 w 2"/>
              <a:gd name="T65" fmla="*/ 3175 h 2"/>
              <a:gd name="T66" fmla="*/ 3175 w 2"/>
              <a:gd name="T67" fmla="*/ 3175 h 2"/>
              <a:gd name="T68" fmla="*/ 0 w 2"/>
              <a:gd name="T69" fmla="*/ 3175 h 2"/>
              <a:gd name="T70" fmla="*/ 0 w 2"/>
              <a:gd name="T71" fmla="*/ 3175 h 2"/>
              <a:gd name="T72" fmla="*/ 0 w 2"/>
              <a:gd name="T73" fmla="*/ 3175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4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5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6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7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8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9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0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1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pic>
        <p:nvPicPr>
          <p:cNvPr id="62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4687888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302125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2015067"/>
            <a:ext cx="7379724" cy="2195986"/>
          </a:xfrm>
        </p:spPr>
        <p:txBody>
          <a:bodyPr>
            <a:normAutofit/>
          </a:bodyPr>
          <a:lstStyle>
            <a:lvl1pPr marL="514350" indent="-514350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romanUcPeriod"/>
              <a:defRPr sz="2200" b="1" i="0" cap="none" baseline="0">
                <a:solidFill>
                  <a:schemeClr val="bg1">
                    <a:lumMod val="75000"/>
                  </a:schemeClr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3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6" y="1463040"/>
            <a:ext cx="8478837" cy="4617720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056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4" y="1463040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0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8193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7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4" y="1463040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70792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E7F9FF"/>
              </a:clrFrom>
              <a:clrTo>
                <a:srgbClr val="E7F9FF">
                  <a:alpha val="0"/>
                </a:srgbClr>
              </a:clrTo>
            </a:clrChange>
          </a:blip>
          <a:srcRect b="10216"/>
          <a:stretch/>
        </p:blipFill>
        <p:spPr>
          <a:xfrm>
            <a:off x="0" y="2479751"/>
            <a:ext cx="4595813" cy="277805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59387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0824" y="5698737"/>
            <a:ext cx="4321175" cy="876300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9" name="Picture 8" descr="revers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itle 329"/>
          <p:cNvSpPr>
            <a:spLocks noGrp="1"/>
          </p:cNvSpPr>
          <p:nvPr>
            <p:ph type="title"/>
          </p:nvPr>
        </p:nvSpPr>
        <p:spPr>
          <a:xfrm>
            <a:off x="910257" y="779825"/>
            <a:ext cx="7323485" cy="387684"/>
          </a:xfrm>
        </p:spPr>
        <p:txBody>
          <a:bodyPr>
            <a:noAutofit/>
          </a:bodyPr>
          <a:lstStyle>
            <a:lvl1pPr algn="ctr">
              <a:defRPr sz="32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5720198" y="5905377"/>
            <a:ext cx="2636402" cy="48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en-US" sz="2600" b="1" kern="0" dirty="0">
                <a:latin typeface="+mj-lt"/>
              </a:rPr>
              <a:t>Doing Business</a:t>
            </a:r>
          </a:p>
        </p:txBody>
      </p:sp>
    </p:spTree>
    <p:extLst>
      <p:ext uri="{BB962C8B-B14F-4D97-AF65-F5344CB8AC3E}">
        <p14:creationId xmlns:p14="http://schemas.microsoft.com/office/powerpoint/2010/main" val="2622626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44000" cy="44799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5125478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300206"/>
            <a:ext cx="2552700" cy="306388"/>
          </a:xfrm>
        </p:spPr>
        <p:txBody>
          <a:bodyPr rIns="0">
            <a:normAutofit/>
          </a:bodyPr>
          <a:lstStyle>
            <a:lvl1pPr algn="r">
              <a:defRPr sz="16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fld id="{3808D2CF-ECE4-4005-A042-AB455C3247EE}" type="datetime4">
              <a:rPr lang="en-US" smtClean="0"/>
              <a:pPr/>
              <a:t>May 12, 2019</a:t>
            </a:fld>
            <a:endParaRPr lang="en-US" dirty="0"/>
          </a:p>
        </p:txBody>
      </p:sp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4747757"/>
            <a:ext cx="9144000" cy="176213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</a:endParaRPr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3" y="5059696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8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3" y="5557760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3" y="5810250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" y="-2"/>
            <a:ext cx="9133082" cy="4749909"/>
          </a:xfrm>
          <a:prstGeom prst="rect">
            <a:avLst/>
          </a:prstGeom>
        </p:spPr>
      </p:pic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596900" y="2365665"/>
            <a:ext cx="8115300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dirty="0"/>
              <a:t>[Subtitle / Indicator / Economy]</a:t>
            </a:r>
          </a:p>
        </p:txBody>
      </p:sp>
    </p:spTree>
    <p:extLst>
      <p:ext uri="{BB962C8B-B14F-4D97-AF65-F5344CB8AC3E}">
        <p14:creationId xmlns:p14="http://schemas.microsoft.com/office/powerpoint/2010/main" val="3750947682"/>
      </p:ext>
    </p:extLst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863"/>
            <a:ext cx="9129416" cy="2367137"/>
          </a:xfrm>
          <a:prstGeom prst="rect">
            <a:avLst/>
          </a:prstGeom>
        </p:spPr>
      </p:pic>
      <p:sp>
        <p:nvSpPr>
          <p:cNvPr id="5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7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8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9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0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3175 w 2"/>
              <a:gd name="T15" fmla="*/ 3175 h 2"/>
              <a:gd name="T16" fmla="*/ 3175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3175 w 2"/>
              <a:gd name="T29" fmla="*/ 3175 h 2"/>
              <a:gd name="T30" fmla="*/ 3175 w 2"/>
              <a:gd name="T31" fmla="*/ 3175 h 2"/>
              <a:gd name="T32" fmla="*/ 3175 w 2"/>
              <a:gd name="T33" fmla="*/ 3175 h 2"/>
              <a:gd name="T34" fmla="*/ 3175 w 2"/>
              <a:gd name="T35" fmla="*/ 3175 h 2"/>
              <a:gd name="T36" fmla="*/ 3175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3175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3175 w 2"/>
              <a:gd name="T63" fmla="*/ 3175 h 2"/>
              <a:gd name="T64" fmla="*/ 0 w 2"/>
              <a:gd name="T65" fmla="*/ 3175 h 2"/>
              <a:gd name="T66" fmla="*/ 0 w 2"/>
              <a:gd name="T67" fmla="*/ 3175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1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3175 w 2"/>
              <a:gd name="T13" fmla="*/ 0 h 2"/>
              <a:gd name="T14" fmla="*/ 3175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3175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3175 w 2"/>
              <a:gd name="T53" fmla="*/ 3175 h 2"/>
              <a:gd name="T54" fmla="*/ 3175 w 2"/>
              <a:gd name="T55" fmla="*/ 3175 h 2"/>
              <a:gd name="T56" fmla="*/ 3175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2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3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4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6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7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8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9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3175 w 4"/>
              <a:gd name="T1" fmla="*/ 3175 h 2"/>
              <a:gd name="T2" fmla="*/ 3175 w 4"/>
              <a:gd name="T3" fmla="*/ 3175 h 2"/>
              <a:gd name="T4" fmla="*/ 6350 w 4"/>
              <a:gd name="T5" fmla="*/ 3175 h 2"/>
              <a:gd name="T6" fmla="*/ 6350 w 4"/>
              <a:gd name="T7" fmla="*/ 0 h 2"/>
              <a:gd name="T8" fmla="*/ 6350 w 4"/>
              <a:gd name="T9" fmla="*/ 0 h 2"/>
              <a:gd name="T10" fmla="*/ 3175 w 4"/>
              <a:gd name="T11" fmla="*/ 0 h 2"/>
              <a:gd name="T12" fmla="*/ 3175 w 4"/>
              <a:gd name="T13" fmla="*/ 0 h 2"/>
              <a:gd name="T14" fmla="*/ 0 w 4"/>
              <a:gd name="T15" fmla="*/ 3175 h 2"/>
              <a:gd name="T16" fmla="*/ 3175 w 4"/>
              <a:gd name="T17" fmla="*/ 3175 h 2"/>
              <a:gd name="T18" fmla="*/ 3175 w 4"/>
              <a:gd name="T19" fmla="*/ 0 h 2"/>
              <a:gd name="T20" fmla="*/ 6350 w 4"/>
              <a:gd name="T21" fmla="*/ 3175 h 2"/>
              <a:gd name="T22" fmla="*/ 6350 w 4"/>
              <a:gd name="T23" fmla="*/ 0 h 2"/>
              <a:gd name="T24" fmla="*/ 6350 w 4"/>
              <a:gd name="T25" fmla="*/ 0 h 2"/>
              <a:gd name="T26" fmla="*/ 3175 w 4"/>
              <a:gd name="T27" fmla="*/ 0 h 2"/>
              <a:gd name="T28" fmla="*/ 3175 w 4"/>
              <a:gd name="T29" fmla="*/ 0 h 2"/>
              <a:gd name="T30" fmla="*/ 0 w 4"/>
              <a:gd name="T31" fmla="*/ 0 h 2"/>
              <a:gd name="T32" fmla="*/ 3175 w 4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0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0 w 2"/>
              <a:gd name="T59" fmla="*/ 3175 h 2"/>
              <a:gd name="T60" fmla="*/ 0 w 2"/>
              <a:gd name="T61" fmla="*/ 3175 h 2"/>
              <a:gd name="T62" fmla="*/ 0 w 2"/>
              <a:gd name="T63" fmla="*/ 3175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1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3175 h 2"/>
              <a:gd name="T40" fmla="*/ 0 w 2"/>
              <a:gd name="T41" fmla="*/ 3175 h 2"/>
              <a:gd name="T42" fmla="*/ 3175 w 2"/>
              <a:gd name="T43" fmla="*/ 3175 h 2"/>
              <a:gd name="T44" fmla="*/ 3175 w 2"/>
              <a:gd name="T45" fmla="*/ 0 h 2"/>
              <a:gd name="T46" fmla="*/ 3175 w 2"/>
              <a:gd name="T47" fmla="*/ 0 h 2"/>
              <a:gd name="T48" fmla="*/ 3175 w 2"/>
              <a:gd name="T49" fmla="*/ 0 h 2"/>
              <a:gd name="T50" fmla="*/ 3175 w 2"/>
              <a:gd name="T51" fmla="*/ 0 h 2"/>
              <a:gd name="T52" fmla="*/ 3175 w 2"/>
              <a:gd name="T53" fmla="*/ 0 h 2"/>
              <a:gd name="T54" fmla="*/ 3175 w 2"/>
              <a:gd name="T55" fmla="*/ 0 h 2"/>
              <a:gd name="T56" fmla="*/ 3175 w 2"/>
              <a:gd name="T57" fmla="*/ 0 h 2"/>
              <a:gd name="T58" fmla="*/ 3175 w 2"/>
              <a:gd name="T59" fmla="*/ 0 h 2"/>
              <a:gd name="T60" fmla="*/ 3175 w 2"/>
              <a:gd name="T61" fmla="*/ 0 h 2"/>
              <a:gd name="T62" fmla="*/ 3175 w 2"/>
              <a:gd name="T63" fmla="*/ 0 h 2"/>
              <a:gd name="T64" fmla="*/ 3175 w 2"/>
              <a:gd name="T65" fmla="*/ 0 h 2"/>
              <a:gd name="T66" fmla="*/ 3175 w 2"/>
              <a:gd name="T67" fmla="*/ 3175 h 2"/>
              <a:gd name="T68" fmla="*/ 3175 w 2"/>
              <a:gd name="T69" fmla="*/ 0 h 2"/>
              <a:gd name="T70" fmla="*/ 3175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3175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2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0 w 2"/>
              <a:gd name="T3" fmla="*/ 4763 h 3"/>
              <a:gd name="T4" fmla="*/ 3175 w 2"/>
              <a:gd name="T5" fmla="*/ 4763 h 3"/>
              <a:gd name="T6" fmla="*/ 3175 w 2"/>
              <a:gd name="T7" fmla="*/ 4763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0 w 2"/>
              <a:gd name="T19" fmla="*/ 4763 h 3"/>
              <a:gd name="T20" fmla="*/ 0 w 2"/>
              <a:gd name="T21" fmla="*/ 4763 h 3"/>
              <a:gd name="T22" fmla="*/ 0 w 2"/>
              <a:gd name="T23" fmla="*/ 0 h 3"/>
              <a:gd name="T24" fmla="*/ 0 w 2"/>
              <a:gd name="T25" fmla="*/ 4763 h 3"/>
              <a:gd name="T26" fmla="*/ 0 w 2"/>
              <a:gd name="T27" fmla="*/ 4763 h 3"/>
              <a:gd name="T28" fmla="*/ 0 w 2"/>
              <a:gd name="T29" fmla="*/ 4763 h 3"/>
              <a:gd name="T30" fmla="*/ 0 w 2"/>
              <a:gd name="T31" fmla="*/ 4763 h 3"/>
              <a:gd name="T32" fmla="*/ 0 w 2"/>
              <a:gd name="T33" fmla="*/ 4763 h 3"/>
              <a:gd name="T34" fmla="*/ 0 w 2"/>
              <a:gd name="T35" fmla="*/ 4763 h 3"/>
              <a:gd name="T36" fmla="*/ 0 w 2"/>
              <a:gd name="T37" fmla="*/ 4763 h 3"/>
              <a:gd name="T38" fmla="*/ 0 w 2"/>
              <a:gd name="T39" fmla="*/ 4763 h 3"/>
              <a:gd name="T40" fmla="*/ 0 w 2"/>
              <a:gd name="T41" fmla="*/ 4763 h 3"/>
              <a:gd name="T42" fmla="*/ 0 w 2"/>
              <a:gd name="T43" fmla="*/ 4763 h 3"/>
              <a:gd name="T44" fmla="*/ 0 w 2"/>
              <a:gd name="T45" fmla="*/ 4763 h 3"/>
              <a:gd name="T46" fmla="*/ 0 w 2"/>
              <a:gd name="T47" fmla="*/ 4763 h 3"/>
              <a:gd name="T48" fmla="*/ 0 w 2"/>
              <a:gd name="T49" fmla="*/ 4763 h 3"/>
              <a:gd name="T50" fmla="*/ 0 w 2"/>
              <a:gd name="T51" fmla="*/ 4763 h 3"/>
              <a:gd name="T52" fmla="*/ 0 w 2"/>
              <a:gd name="T53" fmla="*/ 4763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3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5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6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7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0 w 2"/>
              <a:gd name="T5" fmla="*/ 0 h 2"/>
              <a:gd name="T6" fmla="*/ 0 w 2"/>
              <a:gd name="T7" fmla="*/ 3175 h 2"/>
              <a:gd name="T8" fmla="*/ 0 w 2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8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29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0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1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3175 w 2"/>
              <a:gd name="T1" fmla="*/ 0 h 2"/>
              <a:gd name="T2" fmla="*/ 3175 w 2"/>
              <a:gd name="T3" fmla="*/ 0 h 2"/>
              <a:gd name="T4" fmla="*/ 3175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3175 h 2"/>
              <a:gd name="T12" fmla="*/ 3175 w 2"/>
              <a:gd name="T13" fmla="*/ 0 h 2"/>
              <a:gd name="T14" fmla="*/ 3175 w 2"/>
              <a:gd name="T15" fmla="*/ 0 h 2"/>
              <a:gd name="T16" fmla="*/ 3175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2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3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4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5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6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3175 w 2"/>
              <a:gd name="T39" fmla="*/ 3175 h 2"/>
              <a:gd name="T40" fmla="*/ 3175 w 2"/>
              <a:gd name="T41" fmla="*/ 3175 h 2"/>
              <a:gd name="T42" fmla="*/ 3175 w 2"/>
              <a:gd name="T43" fmla="*/ 3175 h 2"/>
              <a:gd name="T44" fmla="*/ 3175 w 2"/>
              <a:gd name="T45" fmla="*/ 3175 h 2"/>
              <a:gd name="T46" fmla="*/ 3175 w 2"/>
              <a:gd name="T47" fmla="*/ 3175 h 2"/>
              <a:gd name="T48" fmla="*/ 0 w 2"/>
              <a:gd name="T49" fmla="*/ 0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3175 w 2"/>
              <a:gd name="T57" fmla="*/ 3175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7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0 h 2"/>
              <a:gd name="T6" fmla="*/ 3175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3175 w 2"/>
              <a:gd name="T17" fmla="*/ 0 h 2"/>
              <a:gd name="T18" fmla="*/ 3175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3175 h 2"/>
              <a:gd name="T48" fmla="*/ 0 w 2"/>
              <a:gd name="T49" fmla="*/ 3175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8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9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0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1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2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3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4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3175 w 2"/>
              <a:gd name="T3" fmla="*/ 0 h 3"/>
              <a:gd name="T4" fmla="*/ 3175 w 2"/>
              <a:gd name="T5" fmla="*/ 0 h 3"/>
              <a:gd name="T6" fmla="*/ 3175 w 2"/>
              <a:gd name="T7" fmla="*/ 0 h 3"/>
              <a:gd name="T8" fmla="*/ 3175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3175 w 2"/>
              <a:gd name="T19" fmla="*/ 0 h 3"/>
              <a:gd name="T20" fmla="*/ 3175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4763 h 3"/>
              <a:gd name="T40" fmla="*/ 0 w 2"/>
              <a:gd name="T41" fmla="*/ 4763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5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6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7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8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9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0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1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2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3175 w 2"/>
              <a:gd name="T25" fmla="*/ 3175 h 2"/>
              <a:gd name="T26" fmla="*/ 3175 w 2"/>
              <a:gd name="T27" fmla="*/ 3175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3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3175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3175 h 2"/>
              <a:gd name="T50" fmla="*/ 3175 w 2"/>
              <a:gd name="T51" fmla="*/ 3175 h 2"/>
              <a:gd name="T52" fmla="*/ 3175 w 2"/>
              <a:gd name="T53" fmla="*/ 0 h 2"/>
              <a:gd name="T54" fmla="*/ 3175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3175 h 2"/>
              <a:gd name="T62" fmla="*/ 0 w 2"/>
              <a:gd name="T63" fmla="*/ 3175 h 2"/>
              <a:gd name="T64" fmla="*/ 3175 w 2"/>
              <a:gd name="T65" fmla="*/ 3175 h 2"/>
              <a:gd name="T66" fmla="*/ 3175 w 2"/>
              <a:gd name="T67" fmla="*/ 3175 h 2"/>
              <a:gd name="T68" fmla="*/ 0 w 2"/>
              <a:gd name="T69" fmla="*/ 3175 h 2"/>
              <a:gd name="T70" fmla="*/ 0 w 2"/>
              <a:gd name="T71" fmla="*/ 3175 h 2"/>
              <a:gd name="T72" fmla="*/ 0 w 2"/>
              <a:gd name="T73" fmla="*/ 3175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4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5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6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7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8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9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0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1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pic>
        <p:nvPicPr>
          <p:cNvPr id="62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4575154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302125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2015067"/>
            <a:ext cx="7379724" cy="2195986"/>
          </a:xfrm>
        </p:spPr>
        <p:txBody>
          <a:bodyPr>
            <a:normAutofit/>
          </a:bodyPr>
          <a:lstStyle>
            <a:lvl1pPr marL="514350" indent="-514350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romanUcPeriod"/>
              <a:defRPr sz="2200" b="1" i="0" cap="none" baseline="0">
                <a:solidFill>
                  <a:schemeClr val="bg1">
                    <a:lumMod val="75000"/>
                  </a:schemeClr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224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6" y="1463040"/>
            <a:ext cx="8478837" cy="4617720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09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4" y="1463040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0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4262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l="104" t="19026" r="-104" b="16246"/>
          <a:stretch/>
        </p:blipFill>
        <p:spPr>
          <a:xfrm>
            <a:off x="1" y="4429125"/>
            <a:ext cx="9144000" cy="2428875"/>
          </a:xfrm>
          <a:prstGeom prst="rect">
            <a:avLst/>
          </a:prstGeom>
        </p:spPr>
      </p:pic>
      <p:sp>
        <p:nvSpPr>
          <p:cNvPr id="5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7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8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9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0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3175 w 2"/>
              <a:gd name="T15" fmla="*/ 3175 h 2"/>
              <a:gd name="T16" fmla="*/ 3175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3175 w 2"/>
              <a:gd name="T29" fmla="*/ 3175 h 2"/>
              <a:gd name="T30" fmla="*/ 3175 w 2"/>
              <a:gd name="T31" fmla="*/ 3175 h 2"/>
              <a:gd name="T32" fmla="*/ 3175 w 2"/>
              <a:gd name="T33" fmla="*/ 3175 h 2"/>
              <a:gd name="T34" fmla="*/ 3175 w 2"/>
              <a:gd name="T35" fmla="*/ 3175 h 2"/>
              <a:gd name="T36" fmla="*/ 3175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3175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3175 w 2"/>
              <a:gd name="T63" fmla="*/ 3175 h 2"/>
              <a:gd name="T64" fmla="*/ 0 w 2"/>
              <a:gd name="T65" fmla="*/ 3175 h 2"/>
              <a:gd name="T66" fmla="*/ 0 w 2"/>
              <a:gd name="T67" fmla="*/ 3175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1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0 w 2"/>
              <a:gd name="T5" fmla="*/ 3175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3175 w 2"/>
              <a:gd name="T13" fmla="*/ 0 h 2"/>
              <a:gd name="T14" fmla="*/ 3175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0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3175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3175 w 2"/>
              <a:gd name="T53" fmla="*/ 3175 h 2"/>
              <a:gd name="T54" fmla="*/ 3175 w 2"/>
              <a:gd name="T55" fmla="*/ 3175 h 2"/>
              <a:gd name="T56" fmla="*/ 3175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2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3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4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6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7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8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9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3175 w 4"/>
              <a:gd name="T1" fmla="*/ 3175 h 2"/>
              <a:gd name="T2" fmla="*/ 3175 w 4"/>
              <a:gd name="T3" fmla="*/ 3175 h 2"/>
              <a:gd name="T4" fmla="*/ 6350 w 4"/>
              <a:gd name="T5" fmla="*/ 3175 h 2"/>
              <a:gd name="T6" fmla="*/ 6350 w 4"/>
              <a:gd name="T7" fmla="*/ 0 h 2"/>
              <a:gd name="T8" fmla="*/ 6350 w 4"/>
              <a:gd name="T9" fmla="*/ 0 h 2"/>
              <a:gd name="T10" fmla="*/ 3175 w 4"/>
              <a:gd name="T11" fmla="*/ 0 h 2"/>
              <a:gd name="T12" fmla="*/ 3175 w 4"/>
              <a:gd name="T13" fmla="*/ 0 h 2"/>
              <a:gd name="T14" fmla="*/ 0 w 4"/>
              <a:gd name="T15" fmla="*/ 3175 h 2"/>
              <a:gd name="T16" fmla="*/ 3175 w 4"/>
              <a:gd name="T17" fmla="*/ 3175 h 2"/>
              <a:gd name="T18" fmla="*/ 3175 w 4"/>
              <a:gd name="T19" fmla="*/ 0 h 2"/>
              <a:gd name="T20" fmla="*/ 6350 w 4"/>
              <a:gd name="T21" fmla="*/ 3175 h 2"/>
              <a:gd name="T22" fmla="*/ 6350 w 4"/>
              <a:gd name="T23" fmla="*/ 0 h 2"/>
              <a:gd name="T24" fmla="*/ 6350 w 4"/>
              <a:gd name="T25" fmla="*/ 0 h 2"/>
              <a:gd name="T26" fmla="*/ 3175 w 4"/>
              <a:gd name="T27" fmla="*/ 0 h 2"/>
              <a:gd name="T28" fmla="*/ 3175 w 4"/>
              <a:gd name="T29" fmla="*/ 0 h 2"/>
              <a:gd name="T30" fmla="*/ 0 w 4"/>
              <a:gd name="T31" fmla="*/ 0 h 2"/>
              <a:gd name="T32" fmla="*/ 3175 w 4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0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0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0 w 2"/>
              <a:gd name="T59" fmla="*/ 3175 h 2"/>
              <a:gd name="T60" fmla="*/ 0 w 2"/>
              <a:gd name="T61" fmla="*/ 3175 h 2"/>
              <a:gd name="T62" fmla="*/ 0 w 2"/>
              <a:gd name="T63" fmla="*/ 3175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1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3175 h 2"/>
              <a:gd name="T40" fmla="*/ 0 w 2"/>
              <a:gd name="T41" fmla="*/ 3175 h 2"/>
              <a:gd name="T42" fmla="*/ 3175 w 2"/>
              <a:gd name="T43" fmla="*/ 3175 h 2"/>
              <a:gd name="T44" fmla="*/ 3175 w 2"/>
              <a:gd name="T45" fmla="*/ 0 h 2"/>
              <a:gd name="T46" fmla="*/ 3175 w 2"/>
              <a:gd name="T47" fmla="*/ 0 h 2"/>
              <a:gd name="T48" fmla="*/ 3175 w 2"/>
              <a:gd name="T49" fmla="*/ 0 h 2"/>
              <a:gd name="T50" fmla="*/ 3175 w 2"/>
              <a:gd name="T51" fmla="*/ 0 h 2"/>
              <a:gd name="T52" fmla="*/ 3175 w 2"/>
              <a:gd name="T53" fmla="*/ 0 h 2"/>
              <a:gd name="T54" fmla="*/ 3175 w 2"/>
              <a:gd name="T55" fmla="*/ 0 h 2"/>
              <a:gd name="T56" fmla="*/ 3175 w 2"/>
              <a:gd name="T57" fmla="*/ 0 h 2"/>
              <a:gd name="T58" fmla="*/ 3175 w 2"/>
              <a:gd name="T59" fmla="*/ 0 h 2"/>
              <a:gd name="T60" fmla="*/ 3175 w 2"/>
              <a:gd name="T61" fmla="*/ 0 h 2"/>
              <a:gd name="T62" fmla="*/ 3175 w 2"/>
              <a:gd name="T63" fmla="*/ 0 h 2"/>
              <a:gd name="T64" fmla="*/ 3175 w 2"/>
              <a:gd name="T65" fmla="*/ 0 h 2"/>
              <a:gd name="T66" fmla="*/ 3175 w 2"/>
              <a:gd name="T67" fmla="*/ 3175 h 2"/>
              <a:gd name="T68" fmla="*/ 3175 w 2"/>
              <a:gd name="T69" fmla="*/ 0 h 2"/>
              <a:gd name="T70" fmla="*/ 3175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3175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2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0 w 2"/>
              <a:gd name="T3" fmla="*/ 4763 h 3"/>
              <a:gd name="T4" fmla="*/ 3175 w 2"/>
              <a:gd name="T5" fmla="*/ 4763 h 3"/>
              <a:gd name="T6" fmla="*/ 3175 w 2"/>
              <a:gd name="T7" fmla="*/ 4763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0 w 2"/>
              <a:gd name="T19" fmla="*/ 4763 h 3"/>
              <a:gd name="T20" fmla="*/ 0 w 2"/>
              <a:gd name="T21" fmla="*/ 4763 h 3"/>
              <a:gd name="T22" fmla="*/ 0 w 2"/>
              <a:gd name="T23" fmla="*/ 0 h 3"/>
              <a:gd name="T24" fmla="*/ 0 w 2"/>
              <a:gd name="T25" fmla="*/ 4763 h 3"/>
              <a:gd name="T26" fmla="*/ 0 w 2"/>
              <a:gd name="T27" fmla="*/ 4763 h 3"/>
              <a:gd name="T28" fmla="*/ 0 w 2"/>
              <a:gd name="T29" fmla="*/ 4763 h 3"/>
              <a:gd name="T30" fmla="*/ 0 w 2"/>
              <a:gd name="T31" fmla="*/ 4763 h 3"/>
              <a:gd name="T32" fmla="*/ 0 w 2"/>
              <a:gd name="T33" fmla="*/ 4763 h 3"/>
              <a:gd name="T34" fmla="*/ 0 w 2"/>
              <a:gd name="T35" fmla="*/ 4763 h 3"/>
              <a:gd name="T36" fmla="*/ 0 w 2"/>
              <a:gd name="T37" fmla="*/ 4763 h 3"/>
              <a:gd name="T38" fmla="*/ 0 w 2"/>
              <a:gd name="T39" fmla="*/ 4763 h 3"/>
              <a:gd name="T40" fmla="*/ 0 w 2"/>
              <a:gd name="T41" fmla="*/ 4763 h 3"/>
              <a:gd name="T42" fmla="*/ 0 w 2"/>
              <a:gd name="T43" fmla="*/ 4763 h 3"/>
              <a:gd name="T44" fmla="*/ 0 w 2"/>
              <a:gd name="T45" fmla="*/ 4763 h 3"/>
              <a:gd name="T46" fmla="*/ 0 w 2"/>
              <a:gd name="T47" fmla="*/ 4763 h 3"/>
              <a:gd name="T48" fmla="*/ 0 w 2"/>
              <a:gd name="T49" fmla="*/ 4763 h 3"/>
              <a:gd name="T50" fmla="*/ 0 w 2"/>
              <a:gd name="T51" fmla="*/ 4763 h 3"/>
              <a:gd name="T52" fmla="*/ 0 w 2"/>
              <a:gd name="T53" fmla="*/ 4763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3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5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6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0 h 2"/>
              <a:gd name="T24" fmla="*/ 3175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3175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7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3175 h 2"/>
              <a:gd name="T2" fmla="*/ 3175 w 2"/>
              <a:gd name="T3" fmla="*/ 3175 h 2"/>
              <a:gd name="T4" fmla="*/ 0 w 2"/>
              <a:gd name="T5" fmla="*/ 0 h 2"/>
              <a:gd name="T6" fmla="*/ 0 w 2"/>
              <a:gd name="T7" fmla="*/ 3175 h 2"/>
              <a:gd name="T8" fmla="*/ 0 w 2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8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29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0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1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3175 w 2"/>
              <a:gd name="T1" fmla="*/ 0 h 2"/>
              <a:gd name="T2" fmla="*/ 3175 w 2"/>
              <a:gd name="T3" fmla="*/ 0 h 2"/>
              <a:gd name="T4" fmla="*/ 3175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3175 h 2"/>
              <a:gd name="T12" fmla="*/ 3175 w 2"/>
              <a:gd name="T13" fmla="*/ 0 h 2"/>
              <a:gd name="T14" fmla="*/ 3175 w 2"/>
              <a:gd name="T15" fmla="*/ 0 h 2"/>
              <a:gd name="T16" fmla="*/ 3175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2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3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4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5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6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0 w 2"/>
              <a:gd name="T9" fmla="*/ 3175 h 2"/>
              <a:gd name="T10" fmla="*/ 0 w 2"/>
              <a:gd name="T11" fmla="*/ 3175 h 2"/>
              <a:gd name="T12" fmla="*/ 3175 w 2"/>
              <a:gd name="T13" fmla="*/ 3175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0 w 2"/>
              <a:gd name="T25" fmla="*/ 3175 h 2"/>
              <a:gd name="T26" fmla="*/ 0 w 2"/>
              <a:gd name="T27" fmla="*/ 3175 h 2"/>
              <a:gd name="T28" fmla="*/ 0 w 2"/>
              <a:gd name="T29" fmla="*/ 3175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3175 h 2"/>
              <a:gd name="T38" fmla="*/ 3175 w 2"/>
              <a:gd name="T39" fmla="*/ 3175 h 2"/>
              <a:gd name="T40" fmla="*/ 3175 w 2"/>
              <a:gd name="T41" fmla="*/ 3175 h 2"/>
              <a:gd name="T42" fmla="*/ 3175 w 2"/>
              <a:gd name="T43" fmla="*/ 3175 h 2"/>
              <a:gd name="T44" fmla="*/ 3175 w 2"/>
              <a:gd name="T45" fmla="*/ 3175 h 2"/>
              <a:gd name="T46" fmla="*/ 3175 w 2"/>
              <a:gd name="T47" fmla="*/ 3175 h 2"/>
              <a:gd name="T48" fmla="*/ 0 w 2"/>
              <a:gd name="T49" fmla="*/ 0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3175 w 2"/>
              <a:gd name="T57" fmla="*/ 3175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7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0 h 2"/>
              <a:gd name="T6" fmla="*/ 3175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3175 h 2"/>
              <a:gd name="T14" fmla="*/ 0 w 2"/>
              <a:gd name="T15" fmla="*/ 3175 h 2"/>
              <a:gd name="T16" fmla="*/ 3175 w 2"/>
              <a:gd name="T17" fmla="*/ 0 h 2"/>
              <a:gd name="T18" fmla="*/ 3175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3175 h 2"/>
              <a:gd name="T48" fmla="*/ 0 w 2"/>
              <a:gd name="T49" fmla="*/ 3175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8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9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0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1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2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3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4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4763 h 3"/>
              <a:gd name="T2" fmla="*/ 3175 w 2"/>
              <a:gd name="T3" fmla="*/ 0 h 3"/>
              <a:gd name="T4" fmla="*/ 3175 w 2"/>
              <a:gd name="T5" fmla="*/ 0 h 3"/>
              <a:gd name="T6" fmla="*/ 3175 w 2"/>
              <a:gd name="T7" fmla="*/ 0 h 3"/>
              <a:gd name="T8" fmla="*/ 3175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4763 h 3"/>
              <a:gd name="T16" fmla="*/ 0 w 2"/>
              <a:gd name="T17" fmla="*/ 4763 h 3"/>
              <a:gd name="T18" fmla="*/ 3175 w 2"/>
              <a:gd name="T19" fmla="*/ 0 h 3"/>
              <a:gd name="T20" fmla="*/ 3175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4763 h 3"/>
              <a:gd name="T40" fmla="*/ 0 w 2"/>
              <a:gd name="T41" fmla="*/ 4763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5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6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7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8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9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0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1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2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3175 h 2"/>
              <a:gd name="T18" fmla="*/ 0 w 2"/>
              <a:gd name="T19" fmla="*/ 3175 h 2"/>
              <a:gd name="T20" fmla="*/ 0 w 2"/>
              <a:gd name="T21" fmla="*/ 3175 h 2"/>
              <a:gd name="T22" fmla="*/ 0 w 2"/>
              <a:gd name="T23" fmla="*/ 3175 h 2"/>
              <a:gd name="T24" fmla="*/ 3175 w 2"/>
              <a:gd name="T25" fmla="*/ 3175 h 2"/>
              <a:gd name="T26" fmla="*/ 3175 w 2"/>
              <a:gd name="T27" fmla="*/ 3175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3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3175 h 2"/>
              <a:gd name="T2" fmla="*/ 0 w 2"/>
              <a:gd name="T3" fmla="*/ 3175 h 2"/>
              <a:gd name="T4" fmla="*/ 3175 w 2"/>
              <a:gd name="T5" fmla="*/ 3175 h 2"/>
              <a:gd name="T6" fmla="*/ 3175 w 2"/>
              <a:gd name="T7" fmla="*/ 3175 h 2"/>
              <a:gd name="T8" fmla="*/ 3175 w 2"/>
              <a:gd name="T9" fmla="*/ 3175 h 2"/>
              <a:gd name="T10" fmla="*/ 3175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3175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3175 h 2"/>
              <a:gd name="T32" fmla="*/ 0 w 2"/>
              <a:gd name="T33" fmla="*/ 3175 h 2"/>
              <a:gd name="T34" fmla="*/ 0 w 2"/>
              <a:gd name="T35" fmla="*/ 3175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3175 h 2"/>
              <a:gd name="T50" fmla="*/ 3175 w 2"/>
              <a:gd name="T51" fmla="*/ 3175 h 2"/>
              <a:gd name="T52" fmla="*/ 3175 w 2"/>
              <a:gd name="T53" fmla="*/ 0 h 2"/>
              <a:gd name="T54" fmla="*/ 3175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3175 h 2"/>
              <a:gd name="T62" fmla="*/ 0 w 2"/>
              <a:gd name="T63" fmla="*/ 3175 h 2"/>
              <a:gd name="T64" fmla="*/ 3175 w 2"/>
              <a:gd name="T65" fmla="*/ 3175 h 2"/>
              <a:gd name="T66" fmla="*/ 3175 w 2"/>
              <a:gd name="T67" fmla="*/ 3175 h 2"/>
              <a:gd name="T68" fmla="*/ 0 w 2"/>
              <a:gd name="T69" fmla="*/ 3175 h 2"/>
              <a:gd name="T70" fmla="*/ 0 w 2"/>
              <a:gd name="T71" fmla="*/ 3175 h 2"/>
              <a:gd name="T72" fmla="*/ 0 w 2"/>
              <a:gd name="T73" fmla="*/ 3175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4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5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6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7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8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9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0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1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pic>
        <p:nvPicPr>
          <p:cNvPr id="62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4687888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302125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2015067"/>
            <a:ext cx="7379724" cy="2195986"/>
          </a:xfrm>
        </p:spPr>
        <p:txBody>
          <a:bodyPr>
            <a:normAutofit/>
          </a:bodyPr>
          <a:lstStyle>
            <a:lvl1pPr marL="514350" indent="-514350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romanUcPeriod"/>
              <a:defRPr sz="2200" b="1" i="0" cap="none" baseline="0">
                <a:solidFill>
                  <a:schemeClr val="bg1">
                    <a:lumMod val="75000"/>
                  </a:schemeClr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905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7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4" y="1463040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683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59387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0824" y="5698737"/>
            <a:ext cx="4321175" cy="876300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9" name="Picture 8" descr="reverse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itle 329"/>
          <p:cNvSpPr>
            <a:spLocks noGrp="1"/>
          </p:cNvSpPr>
          <p:nvPr>
            <p:ph type="title" hasCustomPrompt="1"/>
          </p:nvPr>
        </p:nvSpPr>
        <p:spPr>
          <a:xfrm>
            <a:off x="910257" y="779825"/>
            <a:ext cx="7323485" cy="387684"/>
          </a:xfrm>
        </p:spPr>
        <p:txBody>
          <a:bodyPr>
            <a:noAutofit/>
          </a:bodyPr>
          <a:lstStyle>
            <a:lvl1pPr algn="ctr">
              <a:defRPr sz="32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5720198" y="5905377"/>
            <a:ext cx="2636402" cy="48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en-US" sz="2600" b="1" kern="0" dirty="0">
                <a:latin typeface="+mj-lt"/>
              </a:rPr>
              <a:t>Doing Business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27354"/>
            <a:ext cx="9144000" cy="223918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</p:pic>
      <p:sp>
        <p:nvSpPr>
          <p:cNvPr id="18" name="TextBox 17"/>
          <p:cNvSpPr txBox="1"/>
          <p:nvPr userDrawn="1"/>
        </p:nvSpPr>
        <p:spPr>
          <a:xfrm>
            <a:off x="2123489" y="1988503"/>
            <a:ext cx="4897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www.doingbusiness.org</a:t>
            </a:r>
          </a:p>
        </p:txBody>
      </p:sp>
    </p:spTree>
    <p:extLst>
      <p:ext uri="{BB962C8B-B14F-4D97-AF65-F5344CB8AC3E}">
        <p14:creationId xmlns:p14="http://schemas.microsoft.com/office/powerpoint/2010/main" val="39477890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Andes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8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2400"/>
              </a:spcBef>
              <a:tabLst>
                <a:tab pos="8402638" algn="r"/>
              </a:tabLst>
              <a:defRPr lang="en-US" sz="1800" baseline="0" smtClean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Andes" panose="02000000000000000000" pitchFamily="50" charset="0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7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6" y="1463040"/>
            <a:ext cx="8478837" cy="4617720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27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4" y="1463040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0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235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7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4" y="1463040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21298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E7F9FF"/>
              </a:clrFrom>
              <a:clrTo>
                <a:srgbClr val="E7F9FF">
                  <a:alpha val="0"/>
                </a:srgbClr>
              </a:clrTo>
            </a:clrChange>
          </a:blip>
          <a:srcRect b="10216"/>
          <a:stretch/>
        </p:blipFill>
        <p:spPr>
          <a:xfrm>
            <a:off x="0" y="2479751"/>
            <a:ext cx="4595813" cy="277805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rgbClr val="00ADE4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59387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0824" y="5698737"/>
            <a:ext cx="4321175" cy="876300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9" name="Picture 8" descr="revers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itle 329"/>
          <p:cNvSpPr>
            <a:spLocks noGrp="1"/>
          </p:cNvSpPr>
          <p:nvPr>
            <p:ph type="title"/>
          </p:nvPr>
        </p:nvSpPr>
        <p:spPr>
          <a:xfrm>
            <a:off x="910257" y="779825"/>
            <a:ext cx="7323485" cy="387684"/>
          </a:xfrm>
        </p:spPr>
        <p:txBody>
          <a:bodyPr>
            <a:noAutofit/>
          </a:bodyPr>
          <a:lstStyle>
            <a:lvl1pPr algn="ctr">
              <a:defRPr sz="32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5720198" y="5905377"/>
            <a:ext cx="2636402" cy="48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en-US" sz="2600" b="1" kern="0" dirty="0">
                <a:latin typeface="+mj-lt"/>
              </a:rPr>
              <a:t>Doing Business</a:t>
            </a:r>
          </a:p>
        </p:txBody>
      </p:sp>
    </p:spTree>
    <p:extLst>
      <p:ext uri="{BB962C8B-B14F-4D97-AF65-F5344CB8AC3E}">
        <p14:creationId xmlns:p14="http://schemas.microsoft.com/office/powerpoint/2010/main" val="101440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136106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110480" y="3200401"/>
            <a:ext cx="3627120" cy="761999"/>
          </a:xfrm>
        </p:spPr>
        <p:txBody>
          <a:bodyPr>
            <a:normAutofit/>
          </a:bodyPr>
          <a:lstStyle>
            <a:lvl1pPr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100638" y="3982720"/>
            <a:ext cx="3647122" cy="1767839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596431-65FB-4508-BA43-029DDF84A0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1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175250" y="5302250"/>
            <a:ext cx="3968750" cy="1555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rgbClr val="021F43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algn="ctr">
              <a:defRPr baseline="0"/>
            </a:lvl1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10480" y="3200401"/>
            <a:ext cx="3627120" cy="761999"/>
          </a:xfrm>
        </p:spPr>
        <p:txBody>
          <a:bodyPr>
            <a:normAutofit/>
          </a:bodyPr>
          <a:lstStyle>
            <a:lvl1pPr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100638" y="3982720"/>
            <a:ext cx="3647122" cy="1767839"/>
          </a:xfrm>
        </p:spPr>
        <p:txBody>
          <a:bodyPr/>
          <a:lstStyle>
            <a:lvl1pPr>
              <a:defRPr b="1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2312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Andes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8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2400"/>
              </a:spcBef>
              <a:tabLst>
                <a:tab pos="8402638" algn="r"/>
              </a:tabLst>
              <a:defRPr lang="en-US" sz="1800" baseline="0" smtClean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Andes" panose="02000000000000000000" pitchFamily="50" charset="0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2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3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fld id="{77538413-70C6-4BCA-A135-4CEF7FCDED6C}" type="datetime4">
              <a:rPr lang="en-US" smtClean="0"/>
              <a:t>May 12, 2019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9" r:id="rId1"/>
    <p:sldLayoutId id="2147485465" r:id="rId2"/>
    <p:sldLayoutId id="2147485442" r:id="rId3"/>
    <p:sldLayoutId id="2147485437" r:id="rId4"/>
    <p:sldLayoutId id="2147485438" r:id="rId5"/>
    <p:sldLayoutId id="2147485470" r:id="rId6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857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MS PGothic" pitchFamily="34" charset="-128"/>
        </a:defRPr>
      </a:lvl2pPr>
      <a:lvl3pPr marL="576263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400">
          <a:solidFill>
            <a:schemeClr val="tx1"/>
          </a:solidFill>
          <a:latin typeface="+mn-lt"/>
          <a:ea typeface="MS PGothic" pitchFamily="34" charset="-128"/>
        </a:defRPr>
      </a:lvl3pPr>
      <a:lvl4pPr marL="16573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1145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0802 w 638"/>
              <a:gd name="T3" fmla="*/ 49287 h 1194"/>
              <a:gd name="T4" fmla="*/ 42698 w 638"/>
              <a:gd name="T5" fmla="*/ 96782 h 1194"/>
              <a:gd name="T6" fmla="*/ 58026 w 638"/>
              <a:gd name="T7" fmla="*/ 136211 h 1194"/>
              <a:gd name="T8" fmla="*/ 74448 w 638"/>
              <a:gd name="T9" fmla="*/ 178329 h 1194"/>
              <a:gd name="T10" fmla="*/ 89776 w 638"/>
              <a:gd name="T11" fmla="*/ 226720 h 1194"/>
              <a:gd name="T12" fmla="*/ 112767 w 638"/>
              <a:gd name="T13" fmla="*/ 301098 h 1194"/>
              <a:gd name="T14" fmla="*/ 129190 w 638"/>
              <a:gd name="T15" fmla="*/ 353073 h 1194"/>
              <a:gd name="T16" fmla="*/ 148897 w 638"/>
              <a:gd name="T17" fmla="*/ 443582 h 1194"/>
              <a:gd name="T18" fmla="*/ 156560 w 638"/>
              <a:gd name="T19" fmla="*/ 486596 h 1194"/>
              <a:gd name="T20" fmla="*/ 165319 w 638"/>
              <a:gd name="T21" fmla="*/ 534987 h 1194"/>
              <a:gd name="T22" fmla="*/ 349250 w 638"/>
              <a:gd name="T23" fmla="*/ 534987 h 1194"/>
              <a:gd name="T24" fmla="*/ 341586 w 638"/>
              <a:gd name="T25" fmla="*/ 511688 h 1194"/>
              <a:gd name="T26" fmla="*/ 327353 w 638"/>
              <a:gd name="T27" fmla="*/ 474947 h 1194"/>
              <a:gd name="T28" fmla="*/ 313121 w 638"/>
              <a:gd name="T29" fmla="*/ 439102 h 1194"/>
              <a:gd name="T30" fmla="*/ 299983 w 638"/>
              <a:gd name="T31" fmla="*/ 408633 h 1194"/>
              <a:gd name="T32" fmla="*/ 270422 w 638"/>
              <a:gd name="T33" fmla="*/ 351281 h 1194"/>
              <a:gd name="T34" fmla="*/ 249621 w 638"/>
              <a:gd name="T35" fmla="*/ 312748 h 1194"/>
              <a:gd name="T36" fmla="*/ 232103 w 638"/>
              <a:gd name="T37" fmla="*/ 280487 h 1194"/>
              <a:gd name="T38" fmla="*/ 206922 w 638"/>
              <a:gd name="T39" fmla="*/ 238369 h 1194"/>
              <a:gd name="T40" fmla="*/ 186121 w 638"/>
              <a:gd name="T41" fmla="*/ 210590 h 1194"/>
              <a:gd name="T42" fmla="*/ 167509 w 638"/>
              <a:gd name="T43" fmla="*/ 185498 h 1194"/>
              <a:gd name="T44" fmla="*/ 146707 w 638"/>
              <a:gd name="T45" fmla="*/ 153237 h 1194"/>
              <a:gd name="T46" fmla="*/ 124810 w 638"/>
              <a:gd name="T47" fmla="*/ 128146 h 1194"/>
              <a:gd name="T48" fmla="*/ 95250 w 638"/>
              <a:gd name="T49" fmla="*/ 94093 h 1194"/>
              <a:gd name="T50" fmla="*/ 66784 w 638"/>
              <a:gd name="T51" fmla="*/ 62729 h 1194"/>
              <a:gd name="T52" fmla="*/ 31750 w 638"/>
              <a:gd name="T53" fmla="*/ 23299 h 1194"/>
              <a:gd name="T54" fmla="*/ 16422 w 638"/>
              <a:gd name="T55" fmla="*/ 8961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en-US">
              <a:solidFill>
                <a:srgbClr val="021F43"/>
              </a:solidFill>
            </a:endParaRPr>
          </a:p>
        </p:txBody>
      </p:sp>
      <p:sp>
        <p:nvSpPr>
          <p:cNvPr id="8195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46062 w 448"/>
              <a:gd name="T1" fmla="*/ 165100 h 372"/>
              <a:gd name="T2" fmla="*/ 213107 w 448"/>
              <a:gd name="T3" fmla="*/ 134033 h 372"/>
              <a:gd name="T4" fmla="*/ 153789 w 448"/>
              <a:gd name="T5" fmla="*/ 92314 h 372"/>
              <a:gd name="T6" fmla="*/ 115342 w 448"/>
              <a:gd name="T7" fmla="*/ 63022 h 372"/>
              <a:gd name="T8" fmla="*/ 76894 w 448"/>
              <a:gd name="T9" fmla="*/ 41719 h 372"/>
              <a:gd name="T10" fmla="*/ 35152 w 448"/>
              <a:gd name="T11" fmla="*/ 19528 h 372"/>
              <a:gd name="T12" fmla="*/ 0 w 448"/>
              <a:gd name="T13" fmla="*/ 0 h 372"/>
              <a:gd name="T14" fmla="*/ 153789 w 448"/>
              <a:gd name="T15" fmla="*/ 0 h 372"/>
              <a:gd name="T16" fmla="*/ 164774 w 448"/>
              <a:gd name="T17" fmla="*/ 15977 h 372"/>
              <a:gd name="T18" fmla="*/ 177956 w 448"/>
              <a:gd name="T19" fmla="*/ 36393 h 372"/>
              <a:gd name="T20" fmla="*/ 190039 w 448"/>
              <a:gd name="T21" fmla="*/ 59472 h 372"/>
              <a:gd name="T22" fmla="*/ 207615 w 448"/>
              <a:gd name="T23" fmla="*/ 91426 h 372"/>
              <a:gd name="T24" fmla="*/ 224092 w 448"/>
              <a:gd name="T25" fmla="*/ 117168 h 372"/>
              <a:gd name="T26" fmla="*/ 238373 w 448"/>
              <a:gd name="T27" fmla="*/ 148235 h 372"/>
              <a:gd name="T28" fmla="*/ 246062 w 448"/>
              <a:gd name="T29" fmla="*/ 165100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en-US">
              <a:solidFill>
                <a:srgbClr val="021F43"/>
              </a:solidFill>
            </a:endParaRPr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Paragraph content</a:t>
            </a:r>
          </a:p>
          <a:p>
            <a:pPr lvl="1"/>
            <a:r>
              <a:rPr lang="en-US" dirty="0"/>
              <a:t>Bullets</a:t>
            </a:r>
          </a:p>
          <a:p>
            <a:pPr lvl="5"/>
            <a:r>
              <a:rPr lang="en-US" dirty="0"/>
              <a:t>Bullets</a:t>
            </a:r>
          </a:p>
          <a:p>
            <a:pPr lvl="3"/>
            <a:r>
              <a:rPr lang="en-US" dirty="0"/>
              <a:t>Bullets</a:t>
            </a:r>
          </a:p>
          <a:p>
            <a:pPr lvl="4"/>
            <a:r>
              <a:rPr lang="en-US" dirty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100" b="0">
                <a:solidFill>
                  <a:srgbClr val="7F7F7F"/>
                </a:solidFill>
                <a:latin typeface="Andes" panose="02000000000000000000" pitchFamily="50" charset="0"/>
                <a:cs typeface="Arial" charset="0"/>
              </a:defRPr>
            </a:lvl1pPr>
          </a:lstStyle>
          <a:p>
            <a:fld id="{DEF4563E-59A2-476B-897B-EE37FB9B59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199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>
              <a:solidFill>
                <a:srgbClr val="021F43"/>
              </a:solidFill>
            </a:endParaRPr>
          </a:p>
        </p:txBody>
      </p:sp>
      <p:pic>
        <p:nvPicPr>
          <p:cNvPr id="820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045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72" r:id="rId1"/>
    <p:sldLayoutId id="2147485473" r:id="rId2"/>
    <p:sldLayoutId id="214748547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 cap="all">
          <a:solidFill>
            <a:srgbClr val="595959"/>
          </a:solidFill>
          <a:latin typeface="Andes" panose="02000000000000000000" pitchFamily="50" charset="0"/>
          <a:ea typeface="MS PGothic" pitchFamily="34" charset="-128"/>
          <a:cs typeface="Andes" panose="02000000000000000000" pitchFamily="50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ndes" panose="02000000000000000000" pitchFamily="50" charset="0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ndes" panose="02000000000000000000" pitchFamily="50" charset="0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ndes" panose="02000000000000000000" pitchFamily="50" charset="0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ndes" panose="02000000000000000000" pitchFamily="50" charset="0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Andes" panose="02000000000000000000" pitchFamily="50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3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03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76" r:id="rId1"/>
    <p:sldLayoutId id="2147485477" r:id="rId2"/>
    <p:sldLayoutId id="2147485478" r:id="rId3"/>
    <p:sldLayoutId id="2147485479" r:id="rId4"/>
    <p:sldLayoutId id="2147485480" r:id="rId5"/>
    <p:sldLayoutId id="2147485481" r:id="rId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857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MS PGothic" pitchFamily="34" charset="-128"/>
        </a:defRPr>
      </a:lvl2pPr>
      <a:lvl3pPr marL="576263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400">
          <a:solidFill>
            <a:schemeClr val="tx1"/>
          </a:solidFill>
          <a:latin typeface="+mn-lt"/>
          <a:ea typeface="MS PGothic" pitchFamily="34" charset="-128"/>
        </a:defRPr>
      </a:lvl3pPr>
      <a:lvl4pPr marL="16573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1145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3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fld id="{77538413-70C6-4BCA-A135-4CEF7FCDED6C}" type="datetime4">
              <a:rPr lang="en-US" smtClean="0"/>
              <a:t>May 12, 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6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83" r:id="rId1"/>
    <p:sldLayoutId id="2147485484" r:id="rId2"/>
    <p:sldLayoutId id="2147485485" r:id="rId3"/>
    <p:sldLayoutId id="2147485486" r:id="rId4"/>
    <p:sldLayoutId id="2147485487" r:id="rId5"/>
    <p:sldLayoutId id="2147485488" r:id="rId6"/>
    <p:sldLayoutId id="2147485489" r:id="rId7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857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MS PGothic" pitchFamily="34" charset="-128"/>
        </a:defRPr>
      </a:lvl2pPr>
      <a:lvl3pPr marL="576263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400">
          <a:solidFill>
            <a:schemeClr val="tx1"/>
          </a:solidFill>
          <a:latin typeface="+mn-lt"/>
          <a:ea typeface="MS PGothic" pitchFamily="34" charset="-128"/>
        </a:defRPr>
      </a:lvl3pPr>
      <a:lvl4pPr marL="16573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1145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2.wdp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18" Type="http://schemas.openxmlformats.org/officeDocument/2006/relationships/image" Target="../media/image44.svg"/><Relationship Id="rId26" Type="http://schemas.openxmlformats.org/officeDocument/2006/relationships/image" Target="../media/image52.sv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2.svg"/><Relationship Id="rId20" Type="http://schemas.openxmlformats.org/officeDocument/2006/relationships/image" Target="../media/image46.sv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24" Type="http://schemas.openxmlformats.org/officeDocument/2006/relationships/image" Target="../media/image50.sv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svg"/><Relationship Id="rId10" Type="http://schemas.openxmlformats.org/officeDocument/2006/relationships/image" Target="../media/image36.svg"/><Relationship Id="rId19" Type="http://schemas.openxmlformats.org/officeDocument/2006/relationships/image" Target="../media/image45.pn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40.svg"/><Relationship Id="rId22" Type="http://schemas.openxmlformats.org/officeDocument/2006/relationships/image" Target="../media/image48.svg"/><Relationship Id="rId27" Type="http://schemas.openxmlformats.org/officeDocument/2006/relationships/image" Target="../media/image53.png"/><Relationship Id="rId30" Type="http://schemas.openxmlformats.org/officeDocument/2006/relationships/image" Target="../media/image5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az-Latn-AZ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Hökumət podratları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rPr>
              <a:t>May 2018</a:t>
            </a:r>
          </a:p>
        </p:txBody>
      </p:sp>
    </p:spTree>
    <p:extLst>
      <p:ext uri="{BB962C8B-B14F-4D97-AF65-F5344CB8AC3E}">
        <p14:creationId xmlns:p14="http://schemas.microsoft.com/office/powerpoint/2010/main" val="2842509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>
          <a:xfrm>
            <a:off x="356616" y="1295674"/>
            <a:ext cx="8478837" cy="4785086"/>
          </a:xfrm>
        </p:spPr>
        <p:txBody>
          <a:bodyPr/>
          <a:lstStyle/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/>
          <a:lstStyle/>
          <a:p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Mərhələ 1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Ehtiyacların qiymətləndirilməsi və büdcələmə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E769A2-90D1-491E-93BB-96EB9F048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674"/>
            <a:ext cx="1619250" cy="1514475"/>
          </a:xfrm>
          <a:prstGeom prst="rect">
            <a:avLst/>
          </a:prstGeom>
        </p:spPr>
      </p:pic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0EBFA2E-C178-4839-8814-110A4567761D}"/>
              </a:ext>
            </a:extLst>
          </p:cNvPr>
          <p:cNvSpPr/>
          <p:nvPr/>
        </p:nvSpPr>
        <p:spPr bwMode="auto">
          <a:xfrm>
            <a:off x="888815" y="1388609"/>
            <a:ext cx="457200" cy="457200"/>
          </a:xfrm>
          <a:prstGeom prst="flowChartConnector">
            <a:avLst/>
          </a:prstGeom>
          <a:solidFill>
            <a:schemeClr val="lt1">
              <a:alpha val="0"/>
            </a:schemeClr>
          </a:solidFill>
          <a:ln w="31750"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C9E177-C02C-4CFB-B0AF-33C6CE2DC786}"/>
              </a:ext>
            </a:extLst>
          </p:cNvPr>
          <p:cNvSpPr/>
          <p:nvPr/>
        </p:nvSpPr>
        <p:spPr>
          <a:xfrm>
            <a:off x="1619250" y="1362853"/>
            <a:ext cx="742905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bölmədə əsas diqqət yeni layihələrinin </a:t>
            </a:r>
            <a:r>
              <a:rPr lang="az-Latn-AZ" sz="1500" b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müqavilə (podrat) dəyərinin</a:t>
            </a:r>
            <a:r>
              <a:rPr lang="az-Latn-AZ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təxmin edilməsinə və müvafiq </a:t>
            </a:r>
            <a:r>
              <a:rPr lang="az-Latn-AZ" sz="1500" b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maliyyənin (büdcənin) ayrılmasına </a:t>
            </a:r>
            <a:r>
              <a:rPr lang="az-Latn-AZ" sz="1500" b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yetilir</a:t>
            </a:r>
            <a:r>
              <a:rPr lang="en-US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500" b="0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Keyfiyyətsiz planlaşdırma</a:t>
            </a:r>
            <a:r>
              <a:rPr lang="en-US" sz="1500" b="0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tikinti zamanı dövlət vəsaitinin israf olunmasına gətirib çıxaran ləngimələrin və büdcə (xərc) aşmalarının əsas səbəblərindən biridir.</a:t>
            </a:r>
            <a:r>
              <a:rPr lang="en-US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1500" b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Büdcənin əvvəlcədən ayrılmaması</a:t>
            </a:r>
            <a:r>
              <a:rPr lang="az-Latn-AZ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ödəmələrin gecikməsində əsas səbəblərdən biridir.</a:t>
            </a:r>
            <a:endParaRPr lang="en-US" sz="1500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500" dirty="0">
                <a:solidFill>
                  <a:srgbClr val="A9C5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Yaxşı praktika</a:t>
            </a:r>
            <a:r>
              <a:rPr lang="en-US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z-Latn-AZ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müqavilənin dəyəri texniki-iqtisadi əsaslandırma və/ya əvvəlki layihələrin təcrübəsi əsasında təxmin edilir</a:t>
            </a:r>
            <a:r>
              <a:rPr lang="en-US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az-Latn-AZ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Layihə başlamazdan öncə onun maliyyəsi təyin olunur və ayrılır</a:t>
            </a:r>
            <a:r>
              <a:rPr lang="en-US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EBC554D-CD07-4CFE-B1EF-799973E039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983075"/>
              </p:ext>
            </p:extLst>
          </p:nvPr>
        </p:nvGraphicFramePr>
        <p:xfrm>
          <a:off x="4868901" y="3944919"/>
          <a:ext cx="3966552" cy="2201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F0F4936D-BF36-4DB2-99E6-D4768028BF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383771"/>
              </p:ext>
            </p:extLst>
          </p:nvPr>
        </p:nvGraphicFramePr>
        <p:xfrm>
          <a:off x="410116" y="3986012"/>
          <a:ext cx="4405286" cy="225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572D831-8092-4D34-99C9-68F4589785A0}"/>
              </a:ext>
            </a:extLst>
          </p:cNvPr>
          <p:cNvSpPr txBox="1"/>
          <p:nvPr/>
        </p:nvSpPr>
        <p:spPr>
          <a:xfrm>
            <a:off x="357188" y="6016691"/>
            <a:ext cx="5465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Latn-AZ" sz="12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Mənbə</a:t>
            </a:r>
            <a:r>
              <a:rPr lang="en-US" sz="12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ROCKS</a:t>
            </a:r>
            <a:r>
              <a:rPr lang="en-US" sz="12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12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məlumat bazası</a:t>
            </a:r>
            <a:r>
              <a:rPr lang="en-US" sz="12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12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12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</a:t>
            </a:r>
            <a:r>
              <a:rPr lang="az-Latn-AZ" sz="12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1200" b="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156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0D003-007F-4CAC-BD30-B373D4437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cap="none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Mərhələ </a:t>
            </a:r>
            <a:r>
              <a:rPr lang="en-US" cap="none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cap="none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z-Latn-AZ" cap="none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 elanınından təkliflərin verilməsinədək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CECF6-3A29-41EB-97AA-82F0924709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C760B9F-94B6-48F9-9CAF-FD4E51F2A4B3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10</a:t>
            </a:fld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6166935-4DC6-419A-882D-9184207A9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5678716"/>
              </p:ext>
            </p:extLst>
          </p:nvPr>
        </p:nvGraphicFramePr>
        <p:xfrm>
          <a:off x="-562824" y="2250946"/>
          <a:ext cx="8395180" cy="4551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B328343-9A98-4998-AD5E-A05C367432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42" y="1282621"/>
            <a:ext cx="1297264" cy="1213323"/>
          </a:xfrm>
          <a:prstGeom prst="rect">
            <a:avLst/>
          </a:prstGeom>
        </p:spPr>
      </p:pic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B0948FE0-9D14-449C-803D-F9407FDE3093}"/>
              </a:ext>
            </a:extLst>
          </p:cNvPr>
          <p:cNvSpPr/>
          <p:nvPr/>
        </p:nvSpPr>
        <p:spPr bwMode="auto">
          <a:xfrm>
            <a:off x="880535" y="1697336"/>
            <a:ext cx="366286" cy="360858"/>
          </a:xfrm>
          <a:prstGeom prst="flowChartConnector">
            <a:avLst/>
          </a:prstGeom>
          <a:solidFill>
            <a:srgbClr val="FFFFFF">
              <a:alpha val="0"/>
            </a:srgbClr>
          </a:solidFill>
          <a:ln w="31750" cap="flat" cmpd="sng" algn="ctr">
            <a:solidFill>
              <a:srgbClr val="98252B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D13EC5F8-C1B7-4A0F-9330-A6E4A982754D}"/>
              </a:ext>
            </a:extLst>
          </p:cNvPr>
          <p:cNvSpPr/>
          <p:nvPr/>
        </p:nvSpPr>
        <p:spPr bwMode="auto">
          <a:xfrm>
            <a:off x="758209" y="2041413"/>
            <a:ext cx="366286" cy="360858"/>
          </a:xfrm>
          <a:prstGeom prst="flowChartConnector">
            <a:avLst/>
          </a:prstGeom>
          <a:solidFill>
            <a:srgbClr val="FFFFFF">
              <a:alpha val="0"/>
            </a:srgbClr>
          </a:solidFill>
          <a:ln w="31750" cap="flat" cmpd="sng" algn="ctr">
            <a:solidFill>
              <a:srgbClr val="98252B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845209E-B031-4687-9753-1E48152142B1}"/>
              </a:ext>
            </a:extLst>
          </p:cNvPr>
          <p:cNvSpPr/>
          <p:nvPr/>
        </p:nvSpPr>
        <p:spPr>
          <a:xfrm>
            <a:off x="5768907" y="1221282"/>
            <a:ext cx="3375093" cy="455128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</a:pPr>
            <a:r>
              <a:rPr lang="az-Latn-AZ" u="sng" dirty="0">
                <a:solidFill>
                  <a:srgbClr val="A9C5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Yaxşı praktikalar</a:t>
            </a:r>
            <a:endParaRPr lang="en-US" b="0" u="sng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45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Rəqabəti gücləndirmək üçün tenderdə iştirak hamı üçün açıqdır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45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 iştirakçıları və SAQ arasında qeyri-formal əlaqələr məhdudlaşdırılır və sərt şəkildə tənzimlənir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45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 sənədləri ödənişsizdir və ictimaiyyətə açıqdır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45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 sənədlərində bütün seçim və qələbə meyarları açıqlanır</a:t>
            </a:r>
            <a:endParaRPr lang="en-US" sz="1450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45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Dəqiqləşdirici sorğulara cavablar bütün tender iştirakçılarına göndərilir</a:t>
            </a:r>
            <a:endParaRPr lang="en-US" sz="1450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45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 zəmanəti sahibkarlar üçün izafi yük yaratmağına görə kiçik şirkətlərin iştirakı mümkündür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sz="145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Subpodratlar tənzimlənir</a:t>
            </a:r>
            <a:endParaRPr lang="en-US" sz="1450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51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Mərhələ </a:t>
            </a:r>
            <a:r>
              <a:rPr lang="en-US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Tenderin açılmasından müqavilənin imzalanmasınadək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E769A2-90D1-491E-93BB-96EB9F048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674"/>
            <a:ext cx="1619250" cy="1514475"/>
          </a:xfrm>
          <a:prstGeom prst="rect">
            <a:avLst/>
          </a:prstGeom>
        </p:spPr>
      </p:pic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0EBFA2E-C178-4839-8814-110A4567761D}"/>
              </a:ext>
            </a:extLst>
          </p:cNvPr>
          <p:cNvSpPr/>
          <p:nvPr/>
        </p:nvSpPr>
        <p:spPr bwMode="auto">
          <a:xfrm>
            <a:off x="491091" y="2336824"/>
            <a:ext cx="457200" cy="457200"/>
          </a:xfrm>
          <a:prstGeom prst="flowChartConnector">
            <a:avLst/>
          </a:prstGeom>
          <a:solidFill>
            <a:schemeClr val="lt1">
              <a:alpha val="0"/>
            </a:schemeClr>
          </a:solidFill>
          <a:ln w="31750"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C9E177-C02C-4CFB-B0AF-33C6CE2DC786}"/>
              </a:ext>
            </a:extLst>
          </p:cNvPr>
          <p:cNvSpPr/>
          <p:nvPr/>
        </p:nvSpPr>
        <p:spPr>
          <a:xfrm>
            <a:off x="1496874" y="1300203"/>
            <a:ext cx="7460956" cy="5411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bölmədə aşağıdakılara əsas diqqət yetirilir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 təkliflərinin açılması və işlərin icrasının başlanması arasında vaxt və gecikmə səbəbləri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az-Latn-AZ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Qiymətləndirmə və qalibin seçilməsi üçün meyarlar</a:t>
            </a: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Uduzan tender iştirakçıları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</a:pPr>
            <a:endParaRPr lang="az-Latn-AZ" dirty="0">
              <a:solidFill>
                <a:srgbClr val="A9C5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</a:pPr>
            <a:r>
              <a:rPr lang="az-Latn-AZ" dirty="0">
                <a:solidFill>
                  <a:srgbClr val="A9C5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Yaxşı praktikalar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84163" lvl="1" indent="-284163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Təkliflərin verilməsi üçün müddət bitəndən dərhal sonra təkliflərin açılması</a:t>
            </a:r>
          </a:p>
          <a:p>
            <a:pPr marL="284163" lvl="1" indent="-284163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Qalibin müəyyən edilməsi üçün (düzgün təyin edilmiş) ən yüksək fayda/qiymət nisbətindən istifadə</a:t>
            </a:r>
          </a:p>
          <a:p>
            <a:pPr marL="284163" lvl="1" indent="-284163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Qalibin elan edilməsindən sonra tender iştirakçılarına SAQ-a şikayət vermək üçün vaxtın verilməsi ilə əlaqədar 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gözləmə müddəti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nin elan edilməsi</a:t>
            </a:r>
          </a:p>
          <a:p>
            <a:pPr marL="284163" lvl="1" indent="-284163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Müqavilə ilə bağlı rəsmiyyətin tez bir zamanda başa çatdırılması</a:t>
            </a:r>
          </a:p>
          <a:p>
            <a:pPr marL="284163" lvl="1" indent="-284163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İşlərə başlamaq üçün tələb olunan bütün razılıq və icazələrin əvvəlcədən təsdiq olunması</a:t>
            </a:r>
          </a:p>
          <a:p>
            <a:pPr marL="284163" lvl="1" indent="-284163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 iştirakçıları və SAQ arasında qeyri-formal əlaqələrin məhdudlaşdırılması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4163" lvl="1" indent="-284163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SAQ əməkdaşlarının etik davranış kodeksinə əməl etməsi</a:t>
            </a:r>
          </a:p>
          <a:p>
            <a:pPr marL="284163" lvl="1" indent="-284163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Uduzan tender iştirakçılarına qərarı mübahisələndirmək üçün yetərli (və vaxtı-vaxtında) məlumatın verilməsi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9D2A9F38-4BD6-4FA4-9088-AC1F03CF7E85}"/>
              </a:ext>
            </a:extLst>
          </p:cNvPr>
          <p:cNvSpPr/>
          <p:nvPr/>
        </p:nvSpPr>
        <p:spPr bwMode="auto">
          <a:xfrm>
            <a:off x="111863" y="2065699"/>
            <a:ext cx="457200" cy="457200"/>
          </a:xfrm>
          <a:prstGeom prst="flowChartConnector">
            <a:avLst/>
          </a:prstGeom>
          <a:solidFill>
            <a:schemeClr val="lt1">
              <a:alpha val="0"/>
            </a:schemeClr>
          </a:solidFill>
          <a:ln w="31750"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087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Mərhələ </a:t>
            </a:r>
            <a:r>
              <a:rPr lang="en-US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Müqavilənin (podratın) idarəedilməsi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E769A2-90D1-491E-93BB-96EB9F048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674"/>
            <a:ext cx="1619250" cy="15144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C9E177-C02C-4CFB-B0AF-33C6CE2DC786}"/>
              </a:ext>
            </a:extLst>
          </p:cNvPr>
          <p:cNvSpPr/>
          <p:nvPr/>
        </p:nvSpPr>
        <p:spPr>
          <a:xfrm>
            <a:off x="1496874" y="1300203"/>
            <a:ext cx="5541879" cy="5504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bölmədə aşağıdakılara əsas diqqət yetirilir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İcra zəmanəti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Təkrar razılaşmalar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az-Latn-AZ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Satınalan qurum tərəfindən müqavilənin ixtiyari (birtərəfli) xətmi</a:t>
            </a:r>
          </a:p>
          <a:p>
            <a:pPr lvl="1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</a:pP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</a:pPr>
            <a:r>
              <a:rPr lang="az-Latn-AZ" dirty="0">
                <a:solidFill>
                  <a:srgbClr val="A9C5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Yaxşı praktikalar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286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İcra zəmanəti sahibkarlar üçün həddən artıq bahalı deyil və vaxtı-vaxtında qaytarılır</a:t>
            </a:r>
          </a:p>
          <a:p>
            <a:pPr marL="2286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Təkrar razılaşmalar SAQ tərəfindən keyfiyyətsiz planlaşdırma və ya podratçı tərəfindən qeyri-realistik aşağı qiymətli təklif üçün çarə kimi görülməməlidir; dəyişikliklərin razılaşdırılması yalnız müstəsna hallarda baş verir</a:t>
            </a:r>
          </a:p>
          <a:p>
            <a:pPr marL="2286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Fövqəladə hallar təkrar razılaşma üçün bəhanə kimi istifadə olunmur</a:t>
            </a:r>
          </a:p>
          <a:p>
            <a:pPr marL="2286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Təkrar razılaşmalar ictimaiyyət üçün açıqlanır</a:t>
            </a:r>
          </a:p>
          <a:p>
            <a:pPr marL="2286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İxtiyarı xitam vermə yalnız əvvəlcədən müəyyən edilmiş hallarda baş verə bilər; podratçını qoruyan təminatlar mövcuddur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9D2A9F38-4BD6-4FA4-9088-AC1F03CF7E85}"/>
              </a:ext>
            </a:extLst>
          </p:cNvPr>
          <p:cNvSpPr/>
          <p:nvPr/>
        </p:nvSpPr>
        <p:spPr bwMode="auto">
          <a:xfrm>
            <a:off x="111863" y="1608499"/>
            <a:ext cx="457200" cy="457200"/>
          </a:xfrm>
          <a:prstGeom prst="flowChartConnector">
            <a:avLst/>
          </a:prstGeom>
          <a:solidFill>
            <a:schemeClr val="lt1">
              <a:alpha val="0"/>
            </a:schemeClr>
          </a:solidFill>
          <a:ln w="31750"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AB0791-F662-4B46-B733-3A788D2F87B4}"/>
              </a:ext>
            </a:extLst>
          </p:cNvPr>
          <p:cNvGrpSpPr/>
          <p:nvPr/>
        </p:nvGrpSpPr>
        <p:grpSpPr>
          <a:xfrm>
            <a:off x="7251192" y="1385262"/>
            <a:ext cx="1786281" cy="4375861"/>
            <a:chOff x="3751849" y="1950255"/>
            <a:chExt cx="2783590" cy="167015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A561A8-1F75-42E1-83D6-2F9D4C791BE7}"/>
                </a:ext>
              </a:extLst>
            </p:cNvPr>
            <p:cNvSpPr/>
            <p:nvPr/>
          </p:nvSpPr>
          <p:spPr>
            <a:xfrm>
              <a:off x="3751849" y="1950255"/>
              <a:ext cx="2783590" cy="167015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accent5">
                <a:shade val="80000"/>
                <a:hueOff val="36909"/>
                <a:satOff val="51725"/>
                <a:lumOff val="11413"/>
                <a:alphaOff val="0"/>
              </a:schemeClr>
            </a:fillRef>
            <a:effectRef idx="0">
              <a:schemeClr val="accent5">
                <a:shade val="80000"/>
                <a:hueOff val="36909"/>
                <a:satOff val="51725"/>
                <a:lumOff val="1141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163D9C-5317-4DB6-B49B-3F31B768C04B}"/>
                </a:ext>
              </a:extLst>
            </p:cNvPr>
            <p:cNvSpPr txBox="1"/>
            <p:nvPr/>
          </p:nvSpPr>
          <p:spPr>
            <a:xfrm>
              <a:off x="3751849" y="1950255"/>
              <a:ext cx="2783588" cy="1628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3200" b="1" kern="1200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46%</a:t>
              </a: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az-Latn-AZ" sz="1500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müqavilədə 5%-dən yüksək </a:t>
              </a:r>
              <a:r>
                <a:rPr lang="az-Latn-AZ" sz="1500" u="sng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qiymət </a:t>
              </a:r>
              <a:r>
                <a:rPr lang="az-Latn-AZ" sz="1500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dəyişikliyi razılaşdırıldı</a:t>
              </a:r>
              <a:endParaRPr lang="en-US" sz="1500" kern="12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endParaRPr lang="en-US" sz="15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endParaRPr lang="en-US" sz="15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endParaRPr lang="en-US" sz="15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endParaRPr lang="en-US" sz="15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endParaRPr lang="en-US" sz="15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83%</a:t>
              </a:r>
            </a:p>
            <a:p>
              <a:pPr lvl="0" algn="ctr" defTabSz="1244600">
                <a:lnSpc>
                  <a:spcPct val="90000"/>
                </a:lnSpc>
                <a:spcAft>
                  <a:spcPts val="0"/>
                </a:spcAft>
              </a:pPr>
              <a:r>
                <a:rPr lang="az-Latn-AZ" sz="1500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müqavilədə 5%-dən yüksək </a:t>
              </a:r>
              <a:r>
                <a:rPr lang="az-Latn-AZ" sz="1500" u="sng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vaxt</a:t>
              </a:r>
              <a:r>
                <a:rPr lang="az-Latn-AZ" sz="1500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dəyişikliyi razılaşdırıldı</a:t>
              </a:r>
              <a:endParaRPr lang="en-US" sz="15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 algn="ctr" defTabSz="1244600">
                <a:lnSpc>
                  <a:spcPct val="90000"/>
                </a:lnSpc>
                <a:spcAft>
                  <a:spcPts val="0"/>
                </a:spcAft>
              </a:pPr>
              <a:endParaRPr lang="az-Latn-AZ" sz="900" i="1" kern="12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 algn="ctr" defTabSz="1244600">
                <a:lnSpc>
                  <a:spcPct val="90000"/>
                </a:lnSpc>
                <a:spcAft>
                  <a:spcPts val="0"/>
                </a:spcAft>
              </a:pPr>
              <a:r>
                <a:rPr lang="en-US" sz="900" i="1" kern="1200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(2015 </a:t>
              </a:r>
              <a:r>
                <a:rPr lang="az-Latn-AZ" sz="900" i="1" kern="1200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il İtaliyada dövlət podratlarının araşdırılması</a:t>
              </a:r>
              <a:r>
                <a:rPr lang="en-US" sz="900" i="1" kern="1200" dirty="0">
                  <a:solidFill>
                    <a:srgbClr val="00234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70C9055-9AB5-441C-A09F-DA62245D67F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34831" y="2945756"/>
            <a:ext cx="801761" cy="76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87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Mərhələ </a:t>
            </a:r>
            <a:r>
              <a:rPr lang="en-US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Ödəmələr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ləngimələr və keyfiyyətin qiymətləndirilməsi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E769A2-90D1-491E-93BB-96EB9F048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674"/>
            <a:ext cx="1619250" cy="15144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C9E177-C02C-4CFB-B0AF-33C6CE2DC786}"/>
              </a:ext>
            </a:extLst>
          </p:cNvPr>
          <p:cNvSpPr/>
          <p:nvPr/>
        </p:nvSpPr>
        <p:spPr>
          <a:xfrm>
            <a:off x="1619250" y="1488125"/>
            <a:ext cx="7434401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bölmədə aşağıdakılara əsas diqqət yetirilir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lvl="1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Ödəmələr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Təftişlər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İşlərin ləngiməsi və xərclərin aşması üçün əsas səbəblər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</a:pP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</a:pPr>
            <a:r>
              <a:rPr lang="az-Latn-AZ" dirty="0">
                <a:solidFill>
                  <a:srgbClr val="A9C5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Yaxşı praktikalar</a:t>
            </a:r>
            <a:r>
              <a:rPr lang="en-US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Qanunvericilikdə podratçılara ödəmələr edilməsi üçün zaman limiti təyin edilir</a:t>
            </a: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Ödəmələr praktikada bu limit içərisində baş verir</a:t>
            </a: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Ödənişlər müqavilənin icrası müddəti boyu təqribən bərabər bölünür ki, daha məhdud maliyyə ehtiyatlarına malik olan şirkətlər də tenderdə iştirak edə bilsin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Ödəmələrin gecikməsi üçün sanskiyalar tətbiq olunub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Ödəmələr vaxtı-vaxtında edilmədikdə, </a:t>
            </a: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podratçılar rüşvət vermək əvəzinə (operativ və səmərəli) məhkəmə sisteminə müraciət edirlər</a:t>
            </a: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İşlərə nəzarət mütəmadi aparılır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228600" algn="just">
              <a:spcBef>
                <a:spcPts val="200"/>
              </a:spcBef>
              <a:spcAft>
                <a:spcPts val="2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Təhvil-sonrası zəmanət sahibkarlar üçün izafi yük yaratmır</a:t>
            </a:r>
            <a:endParaRPr lang="en-US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9D2A9F38-4BD6-4FA4-9088-AC1F03CF7E85}"/>
              </a:ext>
            </a:extLst>
          </p:cNvPr>
          <p:cNvSpPr/>
          <p:nvPr/>
        </p:nvSpPr>
        <p:spPr bwMode="auto">
          <a:xfrm>
            <a:off x="452438" y="1327573"/>
            <a:ext cx="457200" cy="457200"/>
          </a:xfrm>
          <a:prstGeom prst="flowChartConnector">
            <a:avLst/>
          </a:prstGeom>
          <a:solidFill>
            <a:schemeClr val="lt1">
              <a:alpha val="0"/>
            </a:schemeClr>
          </a:solidFill>
          <a:ln w="31750"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529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ƏŞƏKKÜRLƏR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137" y="1332336"/>
            <a:ext cx="3285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Latn-AZ" sz="20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Sual varmı?</a:t>
            </a:r>
            <a:endParaRPr lang="en-US" sz="20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4731" y="1331371"/>
            <a:ext cx="3285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www.doingbusiness.org</a:t>
            </a:r>
          </a:p>
        </p:txBody>
      </p:sp>
      <p:sp>
        <p:nvSpPr>
          <p:cNvPr id="2" name="Oval Callout 1"/>
          <p:cNvSpPr/>
          <p:nvPr/>
        </p:nvSpPr>
        <p:spPr bwMode="auto">
          <a:xfrm>
            <a:off x="835544" y="1859555"/>
            <a:ext cx="1015128" cy="685800"/>
          </a:xfrm>
          <a:prstGeom prst="wedgeEllipseCallout">
            <a:avLst>
              <a:gd name="adj1" fmla="val -39023"/>
              <a:gd name="adj2" fmla="val 76562"/>
            </a:avLst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Times New Roman" pitchFamily="18" charset="0"/>
              </a:rPr>
              <a:t>?!</a:t>
            </a:r>
          </a:p>
        </p:txBody>
      </p:sp>
      <p:sp>
        <p:nvSpPr>
          <p:cNvPr id="8" name="Cloud Callout 7"/>
          <p:cNvSpPr/>
          <p:nvPr/>
        </p:nvSpPr>
        <p:spPr bwMode="auto">
          <a:xfrm flipH="1">
            <a:off x="3138997" y="1995085"/>
            <a:ext cx="1114425" cy="609600"/>
          </a:xfrm>
          <a:prstGeom prst="cloudCallout">
            <a:avLst>
              <a:gd name="adj1" fmla="val -23397"/>
              <a:gd name="adj2" fmla="val 87500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b="0" dirty="0">
                <a:solidFill>
                  <a:schemeClr val="accent1"/>
                </a:solidFill>
                <a:latin typeface="+mj-lt"/>
                <a:cs typeface="Times New Roman" pitchFamily="18" charset="0"/>
              </a:rPr>
              <a:t>?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10" name="Cloud Callout 9"/>
          <p:cNvSpPr/>
          <p:nvPr/>
        </p:nvSpPr>
        <p:spPr bwMode="auto">
          <a:xfrm>
            <a:off x="2160744" y="2459630"/>
            <a:ext cx="668181" cy="457200"/>
          </a:xfrm>
          <a:prstGeom prst="cloudCallout">
            <a:avLst>
              <a:gd name="adj1" fmla="val -13424"/>
              <a:gd name="adj2" fmla="val 90625"/>
            </a:avLst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</a:pPr>
            <a:r>
              <a:rPr lang="en-US" b="0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!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48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08676" y="2015067"/>
            <a:ext cx="7575836" cy="2195986"/>
          </a:xfrm>
        </p:spPr>
        <p:txBody>
          <a:bodyPr/>
          <a:lstStyle/>
          <a:p>
            <a:pPr marL="514350" indent="-514350" algn="l">
              <a:buAutoNum type="romanUcPeriod"/>
            </a:pPr>
            <a:r>
              <a:rPr lang="az-Latn-AZ" b="1" cap="none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satınalmalarına müqəddimə</a:t>
            </a:r>
            <a:endParaRPr lang="en-US" b="1" cap="none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b="1" cap="none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indikator nəyi ölçür</a:t>
            </a:r>
            <a:r>
              <a:rPr lang="en-US" b="1" cap="none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90846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09BBE6F-A939-490D-A058-0C6F3AB41113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2655" y="3795823"/>
            <a:ext cx="2730946" cy="187665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satınalmaları </a:t>
            </a:r>
            <a:r>
              <a:rPr lang="az-Latn-AZ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nədir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C760B9F-94B6-48F9-9CAF-FD4E51F2A4B3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2</a:t>
            </a:fld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C6168-3F7C-4F54-90CA-C0C45AB37BD1}"/>
              </a:ext>
            </a:extLst>
          </p:cNvPr>
          <p:cNvSpPr txBox="1"/>
          <p:nvPr/>
        </p:nvSpPr>
        <p:spPr>
          <a:xfrm>
            <a:off x="332709" y="1340182"/>
            <a:ext cx="8478583" cy="200906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z-Latn-AZ" sz="2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satınalmarı dedikdə hökumət qurumları və dövlət müəssisələri tərəfindən </a:t>
            </a:r>
            <a:r>
              <a:rPr lang="az-Latn-A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malların</a:t>
            </a:r>
            <a:r>
              <a:rPr lang="az-Latn-AZ" sz="2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və </a:t>
            </a:r>
            <a:r>
              <a:rPr lang="az-Latn-A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işlərin</a:t>
            </a:r>
            <a:r>
              <a:rPr lang="az-Latn-AZ" sz="2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20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satın alınması (podrata verilməsi)</a:t>
            </a:r>
            <a:r>
              <a:rPr lang="az-Latn-AZ" sz="2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başa düşülür</a:t>
            </a:r>
            <a:r>
              <a:rPr lang="en-US" sz="2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 </a:t>
            </a:r>
          </a:p>
          <a:p>
            <a:pPr algn="ctr"/>
            <a:r>
              <a:rPr lang="az-Latn-AZ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Misallar</a:t>
            </a:r>
            <a:r>
              <a:rPr lang="en-US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z-Latn-AZ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qələmlər, təmizlik xidmətləri, yol təmiri</a:t>
            </a:r>
            <a:r>
              <a:rPr lang="en-US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ctr"/>
            <a:endParaRPr lang="en-US" b="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az-Latn-AZ" sz="20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indikatorda əsas diqqət işlərin podrata verilməsinə yönəlir</a:t>
            </a:r>
            <a:r>
              <a:rPr lang="en-US" sz="20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A523EA-1FD7-4CB6-8720-9D4447D65A2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4421" y="3824046"/>
            <a:ext cx="2903412" cy="15497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AE79E0-AA24-4769-B838-2ADA56E409F9}"/>
              </a:ext>
            </a:extLst>
          </p:cNvPr>
          <p:cNvSpPr txBox="1"/>
          <p:nvPr/>
        </p:nvSpPr>
        <p:spPr>
          <a:xfrm>
            <a:off x="6074070" y="5373841"/>
            <a:ext cx="224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Latn-A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ÖZƏL BÖLMƏ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7D83A5B-F7CA-4818-BBD4-76199F471AE8}"/>
              </a:ext>
            </a:extLst>
          </p:cNvPr>
          <p:cNvSpPr/>
          <p:nvPr/>
        </p:nvSpPr>
        <p:spPr bwMode="auto">
          <a:xfrm>
            <a:off x="4206610" y="4363044"/>
            <a:ext cx="1158949" cy="404037"/>
          </a:xfrm>
          <a:prstGeom prst="rightArrow">
            <a:avLst/>
          </a:prstGeom>
          <a:ln w="158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2C132A8-5A86-4776-9311-B9C0FCAD433C}"/>
              </a:ext>
            </a:extLst>
          </p:cNvPr>
          <p:cNvSpPr/>
          <p:nvPr/>
        </p:nvSpPr>
        <p:spPr bwMode="auto">
          <a:xfrm rot="10800000">
            <a:off x="4206609" y="4793750"/>
            <a:ext cx="1158949" cy="404037"/>
          </a:xfrm>
          <a:prstGeom prst="rightArrow">
            <a:avLst/>
          </a:prstGeom>
          <a:ln w="158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66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469B643-3CCF-46F6-BC1F-E4A9EB0F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00"/>
                    </a14:imgEffect>
                    <a14:imgEffect>
                      <a14:saturation sat="10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374561"/>
            <a:ext cx="9144000" cy="487549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6934" y="261869"/>
            <a:ext cx="8462029" cy="756707"/>
          </a:xfrm>
        </p:spPr>
        <p:txBody>
          <a:bodyPr/>
          <a:lstStyle/>
          <a:p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Niyə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satınalmaları qlobal miqyasda önəmlidir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C760B9F-94B6-48F9-9CAF-FD4E51F2A4B3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3</a:t>
            </a:fld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86C4796-F048-4B65-BF1F-1D027511B8C5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3175117179"/>
              </p:ext>
            </p:extLst>
          </p:nvPr>
        </p:nvGraphicFramePr>
        <p:xfrm>
          <a:off x="2518256" y="2361526"/>
          <a:ext cx="7225339" cy="3622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03365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satınalmalarının </a:t>
            </a:r>
            <a:r>
              <a:rPr lang="az-Latn-AZ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sütunları (rəhbər prinsipləri)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hansılardlr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C760B9F-94B6-48F9-9CAF-FD4E51F2A4B3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4</a:t>
            </a:fld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Callout: Left Arrow 16">
            <a:extLst>
              <a:ext uri="{FF2B5EF4-FFF2-40B4-BE49-F238E27FC236}">
                <a16:creationId xmlns:a16="http://schemas.microsoft.com/office/drawing/2014/main" id="{04E7B87C-2A48-4268-835D-5022BF490795}"/>
              </a:ext>
            </a:extLst>
          </p:cNvPr>
          <p:cNvSpPr/>
          <p:nvPr/>
        </p:nvSpPr>
        <p:spPr bwMode="auto">
          <a:xfrm>
            <a:off x="6055743" y="4015596"/>
            <a:ext cx="1880559" cy="1695091"/>
          </a:xfrm>
          <a:prstGeom prst="leftArrow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Callout: Left Arrow 17">
            <a:extLst>
              <a:ext uri="{FF2B5EF4-FFF2-40B4-BE49-F238E27FC236}">
                <a16:creationId xmlns:a16="http://schemas.microsoft.com/office/drawing/2014/main" id="{851FEB14-2367-4B63-8B61-5AD7EF921694}"/>
              </a:ext>
            </a:extLst>
          </p:cNvPr>
          <p:cNvSpPr/>
          <p:nvPr/>
        </p:nvSpPr>
        <p:spPr bwMode="auto">
          <a:xfrm>
            <a:off x="6150634" y="3746356"/>
            <a:ext cx="2027208" cy="2233571"/>
          </a:xfrm>
          <a:prstGeom prst="leftArrow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A04F5FD-E29B-47BE-B6C9-1EFE7A2E72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153078"/>
              </p:ext>
            </p:extLst>
          </p:nvPr>
        </p:nvGraphicFramePr>
        <p:xfrm>
          <a:off x="-947237" y="1295400"/>
          <a:ext cx="79121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D75B26E-CEB8-4E5B-AB65-9660B961FEA6}"/>
              </a:ext>
            </a:extLst>
          </p:cNvPr>
          <p:cNvSpPr txBox="1"/>
          <p:nvPr/>
        </p:nvSpPr>
        <p:spPr>
          <a:xfrm>
            <a:off x="6258232" y="1605516"/>
            <a:ext cx="26262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prinsiplər gözlənilməyəndə:</a:t>
            </a:r>
          </a:p>
          <a:p>
            <a:pPr algn="ctr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az-Latn-AZ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vəsaiti səmərəsiz ayrılır</a:t>
            </a:r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az-Latn-AZ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Rəqabət və bazara çıxış məhdudlaşdırılır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az-Latn-AZ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Gizli sövdələşmələr baş alıb gedir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az-Latn-AZ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İşlər podrata verildikdə, ya tam görülmür, ya da smeta/vaxt aşılır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244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8AE4FAA-6FA1-4EAA-B283-DCFF929FF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736761"/>
              </p:ext>
            </p:extLst>
          </p:nvPr>
        </p:nvGraphicFramePr>
        <p:xfrm>
          <a:off x="171596" y="1454806"/>
          <a:ext cx="8794603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104">
                  <a:extLst>
                    <a:ext uri="{9D8B030D-6E8A-4147-A177-3AD203B41FA5}">
                      <a16:colId xmlns:a16="http://schemas.microsoft.com/office/drawing/2014/main" val="2075971927"/>
                    </a:ext>
                  </a:extLst>
                </a:gridCol>
                <a:gridCol w="7683499">
                  <a:extLst>
                    <a:ext uri="{9D8B030D-6E8A-4147-A177-3AD203B41FA5}">
                      <a16:colId xmlns:a16="http://schemas.microsoft.com/office/drawing/2014/main" val="12889756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Satınalan qurum</a:t>
                      </a:r>
                      <a:r>
                        <a:rPr lang="en-US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SAQ</a:t>
                      </a:r>
                      <a:r>
                        <a:rPr lang="en-US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– 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mal, xidmət və işləri satın alan və bunun üçün tender keçirən dövlət qurumu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765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Tender</a:t>
                      </a:r>
                      <a:r>
                        <a:rPr lang="az-Latn-AZ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 elanı</a:t>
                      </a:r>
                      <a:r>
                        <a:rPr lang="en-US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– 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özəl şirkətləri dövlət layihəsinin icrası üçün müvafiq müddət ərzində təklif verməyi dəvət edən proses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007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Tender təklifi </a:t>
                      </a:r>
                      <a:r>
                        <a:rPr lang="en-US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– 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özəl şirkət tərəfindən tender elanına cavab olaraq verilən təklif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525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az-Latn-AZ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Tender iştirakçısı </a:t>
                      </a:r>
                      <a:r>
                        <a:rPr lang="en-US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– 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tənder təklifi verən özəl şirkət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7234905"/>
                  </a:ext>
                </a:extLst>
              </a:tr>
              <a:tr h="3704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Təkliflərin açılması </a:t>
                      </a:r>
                      <a:r>
                        <a:rPr lang="en-US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– 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Təyin edilmiş vaxtda və yerdə bütün qəbul olunmuş tender təkliflərinin açılması və ucadan oxunması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797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Tenderin qiymətləndirilməsi </a:t>
                      </a:r>
                      <a:r>
                        <a:rPr lang="en-US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– 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tender təkliflərinin verilməsi müddəti bitdikdən sonra, onların </a:t>
                      </a:r>
                      <a:r>
                        <a:rPr lang="az-Latn-AZ" sz="1700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tender 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tələblərinə və qələbə meyarlarına uyğunluğunu yoxlamaq üçün qiymətləndirilməsi prosesi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804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700" b="1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Qalibin elanı </a:t>
                      </a:r>
                      <a:r>
                        <a:rPr lang="en-US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– </a:t>
                      </a:r>
                      <a:r>
                        <a:rPr lang="az-Latn-AZ" sz="1700" b="0" u="none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tender iştirakçıları arasında qalibin seçilməsi və elan edilməsi prosesi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899742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082719B-7D75-4818-9988-6560C9632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34" y="212174"/>
            <a:ext cx="8462029" cy="756707"/>
          </a:xfrm>
        </p:spPr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satınalmalarında </a:t>
            </a:r>
            <a:r>
              <a:rPr lang="az-Latn-AZ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başlıca söz və ifadələr</a:t>
            </a:r>
            <a:endParaRPr lang="en-US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Graphic 3" descr="Magnifying glass">
            <a:extLst>
              <a:ext uri="{FF2B5EF4-FFF2-40B4-BE49-F238E27FC236}">
                <a16:creationId xmlns:a16="http://schemas.microsoft.com/office/drawing/2014/main" id="{3B641270-0322-4E1B-A4F4-5E6C20B7A8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715" y="2309261"/>
            <a:ext cx="495326" cy="495326"/>
          </a:xfrm>
          <a:prstGeom prst="rect">
            <a:avLst/>
          </a:prstGeom>
        </p:spPr>
      </p:pic>
      <p:pic>
        <p:nvPicPr>
          <p:cNvPr id="5" name="Graphic 4" descr="Checklist">
            <a:extLst>
              <a:ext uri="{FF2B5EF4-FFF2-40B4-BE49-F238E27FC236}">
                <a16:creationId xmlns:a16="http://schemas.microsoft.com/office/drawing/2014/main" id="{691AA6D4-604D-4BBF-963B-14BE878E2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0104" y="2978607"/>
            <a:ext cx="423294" cy="423294"/>
          </a:xfrm>
          <a:prstGeom prst="rect">
            <a:avLst/>
          </a:prstGeom>
        </p:spPr>
      </p:pic>
      <p:pic>
        <p:nvPicPr>
          <p:cNvPr id="6" name="Graphic 5" descr="Meeting">
            <a:extLst>
              <a:ext uri="{FF2B5EF4-FFF2-40B4-BE49-F238E27FC236}">
                <a16:creationId xmlns:a16="http://schemas.microsoft.com/office/drawing/2014/main" id="{DC3B8B74-2343-458D-B6DC-0ACA2E271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9461" y="4878899"/>
            <a:ext cx="564580" cy="564580"/>
          </a:xfrm>
          <a:prstGeom prst="rect">
            <a:avLst/>
          </a:prstGeom>
        </p:spPr>
      </p:pic>
      <p:pic>
        <p:nvPicPr>
          <p:cNvPr id="11" name="Graphic 10" descr="Open envelope">
            <a:extLst>
              <a:ext uri="{FF2B5EF4-FFF2-40B4-BE49-F238E27FC236}">
                <a16:creationId xmlns:a16="http://schemas.microsoft.com/office/drawing/2014/main" id="{3DEFF09D-A14A-4B34-B9FA-96ABD062AF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5622" y="4068117"/>
            <a:ext cx="612741" cy="612741"/>
          </a:xfrm>
          <a:prstGeom prst="rect">
            <a:avLst/>
          </a:prstGeom>
        </p:spPr>
      </p:pic>
      <p:pic>
        <p:nvPicPr>
          <p:cNvPr id="13" name="Graphic 12" descr="Gavel">
            <a:extLst>
              <a:ext uri="{FF2B5EF4-FFF2-40B4-BE49-F238E27FC236}">
                <a16:creationId xmlns:a16="http://schemas.microsoft.com/office/drawing/2014/main" id="{67E7330F-1767-4DF8-99DE-C15D357269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6329" y="5719476"/>
            <a:ext cx="540341" cy="540341"/>
          </a:xfrm>
          <a:prstGeom prst="rect">
            <a:avLst/>
          </a:prstGeom>
        </p:spPr>
      </p:pic>
      <p:pic>
        <p:nvPicPr>
          <p:cNvPr id="15" name="Graphic 14" descr="Building">
            <a:extLst>
              <a:ext uri="{FF2B5EF4-FFF2-40B4-BE49-F238E27FC236}">
                <a16:creationId xmlns:a16="http://schemas.microsoft.com/office/drawing/2014/main" id="{F4819AD1-E469-42CC-88CE-688F146C42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4890" y="1454806"/>
            <a:ext cx="713723" cy="713723"/>
          </a:xfrm>
          <a:prstGeom prst="rect">
            <a:avLst/>
          </a:prstGeom>
        </p:spPr>
      </p:pic>
      <p:pic>
        <p:nvPicPr>
          <p:cNvPr id="17" name="Graphic 16" descr="User">
            <a:extLst>
              <a:ext uri="{FF2B5EF4-FFF2-40B4-BE49-F238E27FC236}">
                <a16:creationId xmlns:a16="http://schemas.microsoft.com/office/drawing/2014/main" id="{20F34974-392F-46AE-8EEE-6CFB36275AD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1579" y="3542775"/>
            <a:ext cx="480825" cy="48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60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8C4237-4A8E-4834-9A32-C4E61195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34" y="222113"/>
            <a:ext cx="8462029" cy="756707"/>
          </a:xfrm>
        </p:spPr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satınalması </a:t>
            </a:r>
            <a:r>
              <a:rPr lang="az-Latn-AZ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dövriyyəsi</a:t>
            </a:r>
            <a:endParaRPr lang="en-US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Freeform 1412">
            <a:extLst>
              <a:ext uri="{FF2B5EF4-FFF2-40B4-BE49-F238E27FC236}">
                <a16:creationId xmlns:a16="http://schemas.microsoft.com/office/drawing/2014/main" id="{1BAC9E42-9653-46C0-84C6-D81C8FA66F3B}"/>
              </a:ext>
            </a:extLst>
          </p:cNvPr>
          <p:cNvSpPr>
            <a:spLocks/>
          </p:cNvSpPr>
          <p:nvPr/>
        </p:nvSpPr>
        <p:spPr bwMode="auto">
          <a:xfrm>
            <a:off x="5200791" y="2192779"/>
            <a:ext cx="1119577" cy="1572519"/>
          </a:xfrm>
          <a:custGeom>
            <a:avLst/>
            <a:gdLst>
              <a:gd name="T0" fmla="*/ 0 w 1928"/>
              <a:gd name="T1" fmla="*/ 1077 h 2710"/>
              <a:gd name="T2" fmla="*/ 46 w 1928"/>
              <a:gd name="T3" fmla="*/ 1155 h 2710"/>
              <a:gd name="T4" fmla="*/ 101 w 1928"/>
              <a:gd name="T5" fmla="*/ 1278 h 2710"/>
              <a:gd name="T6" fmla="*/ 133 w 1928"/>
              <a:gd name="T7" fmla="*/ 1363 h 2710"/>
              <a:gd name="T8" fmla="*/ 157 w 1928"/>
              <a:gd name="T9" fmla="*/ 1450 h 2710"/>
              <a:gd name="T10" fmla="*/ 177 w 1928"/>
              <a:gd name="T11" fmla="*/ 1541 h 2710"/>
              <a:gd name="T12" fmla="*/ 190 w 1928"/>
              <a:gd name="T13" fmla="*/ 1633 h 2710"/>
              <a:gd name="T14" fmla="*/ 196 w 1928"/>
              <a:gd name="T15" fmla="*/ 1728 h 2710"/>
              <a:gd name="T16" fmla="*/ 197 w 1928"/>
              <a:gd name="T17" fmla="*/ 1776 h 2710"/>
              <a:gd name="T18" fmla="*/ 196 w 1928"/>
              <a:gd name="T19" fmla="*/ 1848 h 2710"/>
              <a:gd name="T20" fmla="*/ 180 w 1928"/>
              <a:gd name="T21" fmla="*/ 1989 h 2710"/>
              <a:gd name="T22" fmla="*/ 168 w 1928"/>
              <a:gd name="T23" fmla="*/ 2058 h 2710"/>
              <a:gd name="T24" fmla="*/ 908 w 1928"/>
              <a:gd name="T25" fmla="*/ 2710 h 2710"/>
              <a:gd name="T26" fmla="*/ 1855 w 1928"/>
              <a:gd name="T27" fmla="*/ 2441 h 2710"/>
              <a:gd name="T28" fmla="*/ 1872 w 1928"/>
              <a:gd name="T29" fmla="*/ 2360 h 2710"/>
              <a:gd name="T30" fmla="*/ 1899 w 1928"/>
              <a:gd name="T31" fmla="*/ 2197 h 2710"/>
              <a:gd name="T32" fmla="*/ 1917 w 1928"/>
              <a:gd name="T33" fmla="*/ 2030 h 2710"/>
              <a:gd name="T34" fmla="*/ 1926 w 1928"/>
              <a:gd name="T35" fmla="*/ 1861 h 2710"/>
              <a:gd name="T36" fmla="*/ 1928 w 1928"/>
              <a:gd name="T37" fmla="*/ 1776 h 2710"/>
              <a:gd name="T38" fmla="*/ 1925 w 1928"/>
              <a:gd name="T39" fmla="*/ 1652 h 2710"/>
              <a:gd name="T40" fmla="*/ 1906 w 1928"/>
              <a:gd name="T41" fmla="*/ 1409 h 2710"/>
              <a:gd name="T42" fmla="*/ 1868 w 1928"/>
              <a:gd name="T43" fmla="*/ 1172 h 2710"/>
              <a:gd name="T44" fmla="*/ 1812 w 1928"/>
              <a:gd name="T45" fmla="*/ 940 h 2710"/>
              <a:gd name="T46" fmla="*/ 1740 w 1928"/>
              <a:gd name="T47" fmla="*/ 717 h 2710"/>
              <a:gd name="T48" fmla="*/ 1652 w 1928"/>
              <a:gd name="T49" fmla="*/ 500 h 2710"/>
              <a:gd name="T50" fmla="*/ 1547 w 1928"/>
              <a:gd name="T51" fmla="*/ 293 h 2710"/>
              <a:gd name="T52" fmla="*/ 1427 w 1928"/>
              <a:gd name="T53" fmla="*/ 95 h 2710"/>
              <a:gd name="T54" fmla="*/ 1361 w 1928"/>
              <a:gd name="T55" fmla="*/ 0 h 2710"/>
              <a:gd name="T56" fmla="*/ 985 w 1928"/>
              <a:gd name="T57" fmla="*/ 902 h 2710"/>
              <a:gd name="T58" fmla="*/ 0 w 1928"/>
              <a:gd name="T59" fmla="*/ 1077 h 2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28" h="2710">
                <a:moveTo>
                  <a:pt x="0" y="1077"/>
                </a:moveTo>
                <a:lnTo>
                  <a:pt x="46" y="1155"/>
                </a:lnTo>
                <a:lnTo>
                  <a:pt x="101" y="1278"/>
                </a:lnTo>
                <a:lnTo>
                  <a:pt x="133" y="1363"/>
                </a:lnTo>
                <a:lnTo>
                  <a:pt x="157" y="1450"/>
                </a:lnTo>
                <a:lnTo>
                  <a:pt x="177" y="1541"/>
                </a:lnTo>
                <a:lnTo>
                  <a:pt x="190" y="1633"/>
                </a:lnTo>
                <a:lnTo>
                  <a:pt x="196" y="1728"/>
                </a:lnTo>
                <a:lnTo>
                  <a:pt x="197" y="1776"/>
                </a:lnTo>
                <a:lnTo>
                  <a:pt x="196" y="1848"/>
                </a:lnTo>
                <a:lnTo>
                  <a:pt x="180" y="1989"/>
                </a:lnTo>
                <a:lnTo>
                  <a:pt x="168" y="2058"/>
                </a:lnTo>
                <a:lnTo>
                  <a:pt x="908" y="2710"/>
                </a:lnTo>
                <a:lnTo>
                  <a:pt x="1855" y="2441"/>
                </a:lnTo>
                <a:lnTo>
                  <a:pt x="1872" y="2360"/>
                </a:lnTo>
                <a:lnTo>
                  <a:pt x="1899" y="2197"/>
                </a:lnTo>
                <a:lnTo>
                  <a:pt x="1917" y="2030"/>
                </a:lnTo>
                <a:lnTo>
                  <a:pt x="1926" y="1861"/>
                </a:lnTo>
                <a:lnTo>
                  <a:pt x="1928" y="1776"/>
                </a:lnTo>
                <a:lnTo>
                  <a:pt x="1925" y="1652"/>
                </a:lnTo>
                <a:lnTo>
                  <a:pt x="1906" y="1409"/>
                </a:lnTo>
                <a:lnTo>
                  <a:pt x="1868" y="1172"/>
                </a:lnTo>
                <a:lnTo>
                  <a:pt x="1812" y="940"/>
                </a:lnTo>
                <a:lnTo>
                  <a:pt x="1740" y="717"/>
                </a:lnTo>
                <a:lnTo>
                  <a:pt x="1652" y="500"/>
                </a:lnTo>
                <a:lnTo>
                  <a:pt x="1547" y="293"/>
                </a:lnTo>
                <a:lnTo>
                  <a:pt x="1427" y="95"/>
                </a:lnTo>
                <a:lnTo>
                  <a:pt x="1361" y="0"/>
                </a:lnTo>
                <a:lnTo>
                  <a:pt x="985" y="902"/>
                </a:lnTo>
                <a:lnTo>
                  <a:pt x="0" y="1077"/>
                </a:lnTo>
                <a:close/>
              </a:path>
            </a:pathLst>
          </a:custGeom>
          <a:solidFill>
            <a:srgbClr val="F359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36576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endParaRPr lang="az-Latn-AZ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</a:t>
            </a:r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elanı</a:t>
            </a:r>
            <a:endParaRPr lang="en-US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Freeform 1413">
            <a:extLst>
              <a:ext uri="{FF2B5EF4-FFF2-40B4-BE49-F238E27FC236}">
                <a16:creationId xmlns:a16="http://schemas.microsoft.com/office/drawing/2014/main" id="{EAB13163-09B3-4730-AA8F-849E6FDF75D4}"/>
              </a:ext>
            </a:extLst>
          </p:cNvPr>
          <p:cNvSpPr>
            <a:spLocks/>
          </p:cNvSpPr>
          <p:nvPr/>
        </p:nvSpPr>
        <p:spPr bwMode="auto">
          <a:xfrm>
            <a:off x="2796719" y="3276806"/>
            <a:ext cx="1314690" cy="1528385"/>
          </a:xfrm>
          <a:custGeom>
            <a:avLst/>
            <a:gdLst>
              <a:gd name="T0" fmla="*/ 2262 w 2262"/>
              <a:gd name="T1" fmla="*/ 1075 h 2634"/>
              <a:gd name="T2" fmla="*/ 2209 w 2262"/>
              <a:gd name="T3" fmla="*/ 1039 h 2634"/>
              <a:gd name="T4" fmla="*/ 2111 w 2262"/>
              <a:gd name="T5" fmla="*/ 961 h 2634"/>
              <a:gd name="T6" fmla="*/ 2020 w 2262"/>
              <a:gd name="T7" fmla="*/ 874 h 2634"/>
              <a:gd name="T8" fmla="*/ 1938 w 2262"/>
              <a:gd name="T9" fmla="*/ 779 h 2634"/>
              <a:gd name="T10" fmla="*/ 1864 w 2262"/>
              <a:gd name="T11" fmla="*/ 677 h 2634"/>
              <a:gd name="T12" fmla="*/ 1801 w 2262"/>
              <a:gd name="T13" fmla="*/ 567 h 2634"/>
              <a:gd name="T14" fmla="*/ 1748 w 2262"/>
              <a:gd name="T15" fmla="*/ 452 h 2634"/>
              <a:gd name="T16" fmla="*/ 1706 w 2262"/>
              <a:gd name="T17" fmla="*/ 331 h 2634"/>
              <a:gd name="T18" fmla="*/ 1689 w 2262"/>
              <a:gd name="T19" fmla="*/ 267 h 2634"/>
              <a:gd name="T20" fmla="*/ 731 w 2262"/>
              <a:gd name="T21" fmla="*/ 0 h 2634"/>
              <a:gd name="T22" fmla="*/ 0 w 2262"/>
              <a:gd name="T23" fmla="*/ 649 h 2634"/>
              <a:gd name="T24" fmla="*/ 20 w 2262"/>
              <a:gd name="T25" fmla="*/ 729 h 2634"/>
              <a:gd name="T26" fmla="*/ 65 w 2262"/>
              <a:gd name="T27" fmla="*/ 884 h 2634"/>
              <a:gd name="T28" fmla="*/ 118 w 2262"/>
              <a:gd name="T29" fmla="*/ 1037 h 2634"/>
              <a:gd name="T30" fmla="*/ 181 w 2262"/>
              <a:gd name="T31" fmla="*/ 1188 h 2634"/>
              <a:gd name="T32" fmla="*/ 249 w 2262"/>
              <a:gd name="T33" fmla="*/ 1333 h 2634"/>
              <a:gd name="T34" fmla="*/ 324 w 2262"/>
              <a:gd name="T35" fmla="*/ 1473 h 2634"/>
              <a:gd name="T36" fmla="*/ 407 w 2262"/>
              <a:gd name="T37" fmla="*/ 1610 h 2634"/>
              <a:gd name="T38" fmla="*/ 497 w 2262"/>
              <a:gd name="T39" fmla="*/ 1741 h 2634"/>
              <a:gd name="T40" fmla="*/ 593 w 2262"/>
              <a:gd name="T41" fmla="*/ 1868 h 2634"/>
              <a:gd name="T42" fmla="*/ 695 w 2262"/>
              <a:gd name="T43" fmla="*/ 1989 h 2634"/>
              <a:gd name="T44" fmla="*/ 804 w 2262"/>
              <a:gd name="T45" fmla="*/ 2105 h 2634"/>
              <a:gd name="T46" fmla="*/ 918 w 2262"/>
              <a:gd name="T47" fmla="*/ 2216 h 2634"/>
              <a:gd name="T48" fmla="*/ 1039 w 2262"/>
              <a:gd name="T49" fmla="*/ 2319 h 2634"/>
              <a:gd name="T50" fmla="*/ 1163 w 2262"/>
              <a:gd name="T51" fmla="*/ 2418 h 2634"/>
              <a:gd name="T52" fmla="*/ 1294 w 2262"/>
              <a:gd name="T53" fmla="*/ 2510 h 2634"/>
              <a:gd name="T54" fmla="*/ 1429 w 2262"/>
              <a:gd name="T55" fmla="*/ 2594 h 2634"/>
              <a:gd name="T56" fmla="*/ 1497 w 2262"/>
              <a:gd name="T57" fmla="*/ 2634 h 2634"/>
              <a:gd name="T58" fmla="*/ 1447 w 2262"/>
              <a:gd name="T59" fmla="*/ 1663 h 2634"/>
              <a:gd name="T60" fmla="*/ 2262 w 2262"/>
              <a:gd name="T61" fmla="*/ 1075 h 2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62" h="2634">
                <a:moveTo>
                  <a:pt x="2262" y="1075"/>
                </a:moveTo>
                <a:lnTo>
                  <a:pt x="2209" y="1039"/>
                </a:lnTo>
                <a:lnTo>
                  <a:pt x="2111" y="961"/>
                </a:lnTo>
                <a:lnTo>
                  <a:pt x="2020" y="874"/>
                </a:lnTo>
                <a:lnTo>
                  <a:pt x="1938" y="779"/>
                </a:lnTo>
                <a:lnTo>
                  <a:pt x="1864" y="677"/>
                </a:lnTo>
                <a:lnTo>
                  <a:pt x="1801" y="567"/>
                </a:lnTo>
                <a:lnTo>
                  <a:pt x="1748" y="452"/>
                </a:lnTo>
                <a:lnTo>
                  <a:pt x="1706" y="331"/>
                </a:lnTo>
                <a:lnTo>
                  <a:pt x="1689" y="267"/>
                </a:lnTo>
                <a:lnTo>
                  <a:pt x="731" y="0"/>
                </a:lnTo>
                <a:lnTo>
                  <a:pt x="0" y="649"/>
                </a:lnTo>
                <a:lnTo>
                  <a:pt x="20" y="729"/>
                </a:lnTo>
                <a:lnTo>
                  <a:pt x="65" y="884"/>
                </a:lnTo>
                <a:lnTo>
                  <a:pt x="118" y="1037"/>
                </a:lnTo>
                <a:lnTo>
                  <a:pt x="181" y="1188"/>
                </a:lnTo>
                <a:lnTo>
                  <a:pt x="249" y="1333"/>
                </a:lnTo>
                <a:lnTo>
                  <a:pt x="324" y="1473"/>
                </a:lnTo>
                <a:lnTo>
                  <a:pt x="407" y="1610"/>
                </a:lnTo>
                <a:lnTo>
                  <a:pt x="497" y="1741"/>
                </a:lnTo>
                <a:lnTo>
                  <a:pt x="593" y="1868"/>
                </a:lnTo>
                <a:lnTo>
                  <a:pt x="695" y="1989"/>
                </a:lnTo>
                <a:lnTo>
                  <a:pt x="804" y="2105"/>
                </a:lnTo>
                <a:lnTo>
                  <a:pt x="918" y="2216"/>
                </a:lnTo>
                <a:lnTo>
                  <a:pt x="1039" y="2319"/>
                </a:lnTo>
                <a:lnTo>
                  <a:pt x="1163" y="2418"/>
                </a:lnTo>
                <a:lnTo>
                  <a:pt x="1294" y="2510"/>
                </a:lnTo>
                <a:lnTo>
                  <a:pt x="1429" y="2594"/>
                </a:lnTo>
                <a:lnTo>
                  <a:pt x="1497" y="2634"/>
                </a:lnTo>
                <a:lnTo>
                  <a:pt x="1447" y="1663"/>
                </a:lnTo>
                <a:lnTo>
                  <a:pt x="2262" y="10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Qalibin </a:t>
            </a:r>
          </a:p>
          <a:p>
            <a:pPr algn="ctr"/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elanı və imzalama</a:t>
            </a:r>
            <a:endParaRPr lang="en-US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Freeform 1414">
            <a:extLst>
              <a:ext uri="{FF2B5EF4-FFF2-40B4-BE49-F238E27FC236}">
                <a16:creationId xmlns:a16="http://schemas.microsoft.com/office/drawing/2014/main" id="{59C8F8DE-06A4-48DE-B557-0D757E9F9E27}"/>
              </a:ext>
            </a:extLst>
          </p:cNvPr>
          <p:cNvSpPr>
            <a:spLocks/>
          </p:cNvSpPr>
          <p:nvPr/>
        </p:nvSpPr>
        <p:spPr bwMode="auto">
          <a:xfrm>
            <a:off x="4631711" y="1442523"/>
            <a:ext cx="1291462" cy="1284495"/>
          </a:xfrm>
          <a:custGeom>
            <a:avLst/>
            <a:gdLst>
              <a:gd name="T0" fmla="*/ 0 w 2223"/>
              <a:gd name="T1" fmla="*/ 1735 h 2215"/>
              <a:gd name="T2" fmla="*/ 66 w 2223"/>
              <a:gd name="T3" fmla="*/ 1744 h 2215"/>
              <a:gd name="T4" fmla="*/ 193 w 2223"/>
              <a:gd name="T5" fmla="*/ 1773 h 2215"/>
              <a:gd name="T6" fmla="*/ 315 w 2223"/>
              <a:gd name="T7" fmla="*/ 1813 h 2215"/>
              <a:gd name="T8" fmla="*/ 432 w 2223"/>
              <a:gd name="T9" fmla="*/ 1864 h 2215"/>
              <a:gd name="T10" fmla="*/ 542 w 2223"/>
              <a:gd name="T11" fmla="*/ 1926 h 2215"/>
              <a:gd name="T12" fmla="*/ 647 w 2223"/>
              <a:gd name="T13" fmla="*/ 1997 h 2215"/>
              <a:gd name="T14" fmla="*/ 743 w 2223"/>
              <a:gd name="T15" fmla="*/ 2077 h 2215"/>
              <a:gd name="T16" fmla="*/ 831 w 2223"/>
              <a:gd name="T17" fmla="*/ 2167 h 2215"/>
              <a:gd name="T18" fmla="*/ 872 w 2223"/>
              <a:gd name="T19" fmla="*/ 2215 h 2215"/>
              <a:gd name="T20" fmla="*/ 1845 w 2223"/>
              <a:gd name="T21" fmla="*/ 2042 h 2215"/>
              <a:gd name="T22" fmla="*/ 2223 w 2223"/>
              <a:gd name="T23" fmla="*/ 1134 h 2215"/>
              <a:gd name="T24" fmla="*/ 2174 w 2223"/>
              <a:gd name="T25" fmla="*/ 1074 h 2215"/>
              <a:gd name="T26" fmla="*/ 2067 w 2223"/>
              <a:gd name="T27" fmla="*/ 956 h 2215"/>
              <a:gd name="T28" fmla="*/ 1957 w 2223"/>
              <a:gd name="T29" fmla="*/ 845 h 2215"/>
              <a:gd name="T30" fmla="*/ 1841 w 2223"/>
              <a:gd name="T31" fmla="*/ 738 h 2215"/>
              <a:gd name="T32" fmla="*/ 1719 w 2223"/>
              <a:gd name="T33" fmla="*/ 640 h 2215"/>
              <a:gd name="T34" fmla="*/ 1592 w 2223"/>
              <a:gd name="T35" fmla="*/ 545 h 2215"/>
              <a:gd name="T36" fmla="*/ 1460 w 2223"/>
              <a:gd name="T37" fmla="*/ 459 h 2215"/>
              <a:gd name="T38" fmla="*/ 1323 w 2223"/>
              <a:gd name="T39" fmla="*/ 378 h 2215"/>
              <a:gd name="T40" fmla="*/ 1182 w 2223"/>
              <a:gd name="T41" fmla="*/ 306 h 2215"/>
              <a:gd name="T42" fmla="*/ 1037 w 2223"/>
              <a:gd name="T43" fmla="*/ 238 h 2215"/>
              <a:gd name="T44" fmla="*/ 888 w 2223"/>
              <a:gd name="T45" fmla="*/ 180 h 2215"/>
              <a:gd name="T46" fmla="*/ 736 w 2223"/>
              <a:gd name="T47" fmla="*/ 129 h 2215"/>
              <a:gd name="T48" fmla="*/ 579 w 2223"/>
              <a:gd name="T49" fmla="*/ 85 h 2215"/>
              <a:gd name="T50" fmla="*/ 420 w 2223"/>
              <a:gd name="T51" fmla="*/ 50 h 2215"/>
              <a:gd name="T52" fmla="*/ 258 w 2223"/>
              <a:gd name="T53" fmla="*/ 23 h 2215"/>
              <a:gd name="T54" fmla="*/ 93 w 2223"/>
              <a:gd name="T55" fmla="*/ 5 h 2215"/>
              <a:gd name="T56" fmla="*/ 10 w 2223"/>
              <a:gd name="T57" fmla="*/ 0 h 2215"/>
              <a:gd name="T58" fmla="*/ 478 w 2223"/>
              <a:gd name="T59" fmla="*/ 854 h 2215"/>
              <a:gd name="T60" fmla="*/ 0 w 2223"/>
              <a:gd name="T61" fmla="*/ 1735 h 2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23" h="2215">
                <a:moveTo>
                  <a:pt x="0" y="1735"/>
                </a:moveTo>
                <a:lnTo>
                  <a:pt x="66" y="1744"/>
                </a:lnTo>
                <a:lnTo>
                  <a:pt x="193" y="1773"/>
                </a:lnTo>
                <a:lnTo>
                  <a:pt x="315" y="1813"/>
                </a:lnTo>
                <a:lnTo>
                  <a:pt x="432" y="1864"/>
                </a:lnTo>
                <a:lnTo>
                  <a:pt x="542" y="1926"/>
                </a:lnTo>
                <a:lnTo>
                  <a:pt x="647" y="1997"/>
                </a:lnTo>
                <a:lnTo>
                  <a:pt x="743" y="2077"/>
                </a:lnTo>
                <a:lnTo>
                  <a:pt x="831" y="2167"/>
                </a:lnTo>
                <a:lnTo>
                  <a:pt x="872" y="2215"/>
                </a:lnTo>
                <a:lnTo>
                  <a:pt x="1845" y="2042"/>
                </a:lnTo>
                <a:lnTo>
                  <a:pt x="2223" y="1134"/>
                </a:lnTo>
                <a:lnTo>
                  <a:pt x="2174" y="1074"/>
                </a:lnTo>
                <a:lnTo>
                  <a:pt x="2067" y="956"/>
                </a:lnTo>
                <a:lnTo>
                  <a:pt x="1957" y="845"/>
                </a:lnTo>
                <a:lnTo>
                  <a:pt x="1841" y="738"/>
                </a:lnTo>
                <a:lnTo>
                  <a:pt x="1719" y="640"/>
                </a:lnTo>
                <a:lnTo>
                  <a:pt x="1592" y="545"/>
                </a:lnTo>
                <a:lnTo>
                  <a:pt x="1460" y="459"/>
                </a:lnTo>
                <a:lnTo>
                  <a:pt x="1323" y="378"/>
                </a:lnTo>
                <a:lnTo>
                  <a:pt x="1182" y="306"/>
                </a:lnTo>
                <a:lnTo>
                  <a:pt x="1037" y="238"/>
                </a:lnTo>
                <a:lnTo>
                  <a:pt x="888" y="180"/>
                </a:lnTo>
                <a:lnTo>
                  <a:pt x="736" y="129"/>
                </a:lnTo>
                <a:lnTo>
                  <a:pt x="579" y="85"/>
                </a:lnTo>
                <a:lnTo>
                  <a:pt x="420" y="50"/>
                </a:lnTo>
                <a:lnTo>
                  <a:pt x="258" y="23"/>
                </a:lnTo>
                <a:lnTo>
                  <a:pt x="93" y="5"/>
                </a:lnTo>
                <a:lnTo>
                  <a:pt x="10" y="0"/>
                </a:lnTo>
                <a:lnTo>
                  <a:pt x="478" y="854"/>
                </a:lnTo>
                <a:lnTo>
                  <a:pt x="0" y="17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Ehtiyaclar </a:t>
            </a:r>
          </a:p>
          <a:p>
            <a:pPr algn="ctr"/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və büdcə</a:t>
            </a:r>
            <a:endParaRPr lang="en-US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Freeform 1415">
            <a:extLst>
              <a:ext uri="{FF2B5EF4-FFF2-40B4-BE49-F238E27FC236}">
                <a16:creationId xmlns:a16="http://schemas.microsoft.com/office/drawing/2014/main" id="{899E9F03-C186-47DD-9CC3-6E7B071FD950}"/>
              </a:ext>
            </a:extLst>
          </p:cNvPr>
          <p:cNvSpPr>
            <a:spLocks/>
          </p:cNvSpPr>
          <p:nvPr/>
        </p:nvSpPr>
        <p:spPr bwMode="auto">
          <a:xfrm>
            <a:off x="3739766" y="3952734"/>
            <a:ext cx="1474962" cy="1077767"/>
          </a:xfrm>
          <a:custGeom>
            <a:avLst/>
            <a:gdLst>
              <a:gd name="T0" fmla="*/ 1794 w 2540"/>
              <a:gd name="T1" fmla="*/ 58 h 1856"/>
              <a:gd name="T2" fmla="*/ 1743 w 2540"/>
              <a:gd name="T3" fmla="*/ 74 h 1856"/>
              <a:gd name="T4" fmla="*/ 1641 w 2540"/>
              <a:gd name="T5" fmla="*/ 99 h 1856"/>
              <a:gd name="T6" fmla="*/ 1536 w 2540"/>
              <a:gd name="T7" fmla="*/ 116 h 1856"/>
              <a:gd name="T8" fmla="*/ 1427 w 2540"/>
              <a:gd name="T9" fmla="*/ 125 h 1856"/>
              <a:gd name="T10" fmla="*/ 1373 w 2540"/>
              <a:gd name="T11" fmla="*/ 125 h 1856"/>
              <a:gd name="T12" fmla="*/ 1296 w 2540"/>
              <a:gd name="T13" fmla="*/ 124 h 1856"/>
              <a:gd name="T14" fmla="*/ 1148 w 2540"/>
              <a:gd name="T15" fmla="*/ 109 h 1856"/>
              <a:gd name="T16" fmla="*/ 1006 w 2540"/>
              <a:gd name="T17" fmla="*/ 76 h 1856"/>
              <a:gd name="T18" fmla="*/ 870 w 2540"/>
              <a:gd name="T19" fmla="*/ 29 h 1856"/>
              <a:gd name="T20" fmla="*/ 805 w 2540"/>
              <a:gd name="T21" fmla="*/ 0 h 1856"/>
              <a:gd name="T22" fmla="*/ 0 w 2540"/>
              <a:gd name="T23" fmla="*/ 580 h 1856"/>
              <a:gd name="T24" fmla="*/ 52 w 2540"/>
              <a:gd name="T25" fmla="*/ 1559 h 1856"/>
              <a:gd name="T26" fmla="*/ 127 w 2540"/>
              <a:gd name="T27" fmla="*/ 1594 h 1856"/>
              <a:gd name="T28" fmla="*/ 281 w 2540"/>
              <a:gd name="T29" fmla="*/ 1657 h 1856"/>
              <a:gd name="T30" fmla="*/ 439 w 2540"/>
              <a:gd name="T31" fmla="*/ 1712 h 1856"/>
              <a:gd name="T32" fmla="*/ 601 w 2540"/>
              <a:gd name="T33" fmla="*/ 1759 h 1856"/>
              <a:gd name="T34" fmla="*/ 767 w 2540"/>
              <a:gd name="T35" fmla="*/ 1797 h 1856"/>
              <a:gd name="T36" fmla="*/ 937 w 2540"/>
              <a:gd name="T37" fmla="*/ 1826 h 1856"/>
              <a:gd name="T38" fmla="*/ 1108 w 2540"/>
              <a:gd name="T39" fmla="*/ 1845 h 1856"/>
              <a:gd name="T40" fmla="*/ 1283 w 2540"/>
              <a:gd name="T41" fmla="*/ 1856 h 1856"/>
              <a:gd name="T42" fmla="*/ 1373 w 2540"/>
              <a:gd name="T43" fmla="*/ 1856 h 1856"/>
              <a:gd name="T44" fmla="*/ 1449 w 2540"/>
              <a:gd name="T45" fmla="*/ 1856 h 1856"/>
              <a:gd name="T46" fmla="*/ 1602 w 2540"/>
              <a:gd name="T47" fmla="*/ 1848 h 1856"/>
              <a:gd name="T48" fmla="*/ 1754 w 2540"/>
              <a:gd name="T49" fmla="*/ 1832 h 1856"/>
              <a:gd name="T50" fmla="*/ 1903 w 2540"/>
              <a:gd name="T51" fmla="*/ 1810 h 1856"/>
              <a:gd name="T52" fmla="*/ 2049 w 2540"/>
              <a:gd name="T53" fmla="*/ 1782 h 1856"/>
              <a:gd name="T54" fmla="*/ 2193 w 2540"/>
              <a:gd name="T55" fmla="*/ 1746 h 1856"/>
              <a:gd name="T56" fmla="*/ 2334 w 2540"/>
              <a:gd name="T57" fmla="*/ 1703 h 1856"/>
              <a:gd name="T58" fmla="*/ 2473 w 2540"/>
              <a:gd name="T59" fmla="*/ 1654 h 1856"/>
              <a:gd name="T60" fmla="*/ 2540 w 2540"/>
              <a:gd name="T61" fmla="*/ 1626 h 1856"/>
              <a:gd name="T62" fmla="*/ 1746 w 2540"/>
              <a:gd name="T63" fmla="*/ 1059 h 1856"/>
              <a:gd name="T64" fmla="*/ 1794 w 2540"/>
              <a:gd name="T65" fmla="*/ 58 h 1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540" h="1856">
                <a:moveTo>
                  <a:pt x="1794" y="58"/>
                </a:moveTo>
                <a:lnTo>
                  <a:pt x="1743" y="74"/>
                </a:lnTo>
                <a:lnTo>
                  <a:pt x="1641" y="99"/>
                </a:lnTo>
                <a:lnTo>
                  <a:pt x="1536" y="116"/>
                </a:lnTo>
                <a:lnTo>
                  <a:pt x="1427" y="125"/>
                </a:lnTo>
                <a:lnTo>
                  <a:pt x="1373" y="125"/>
                </a:lnTo>
                <a:lnTo>
                  <a:pt x="1296" y="124"/>
                </a:lnTo>
                <a:lnTo>
                  <a:pt x="1148" y="109"/>
                </a:lnTo>
                <a:lnTo>
                  <a:pt x="1006" y="76"/>
                </a:lnTo>
                <a:lnTo>
                  <a:pt x="870" y="29"/>
                </a:lnTo>
                <a:lnTo>
                  <a:pt x="805" y="0"/>
                </a:lnTo>
                <a:lnTo>
                  <a:pt x="0" y="580"/>
                </a:lnTo>
                <a:lnTo>
                  <a:pt x="52" y="1559"/>
                </a:lnTo>
                <a:lnTo>
                  <a:pt x="127" y="1594"/>
                </a:lnTo>
                <a:lnTo>
                  <a:pt x="281" y="1657"/>
                </a:lnTo>
                <a:lnTo>
                  <a:pt x="439" y="1712"/>
                </a:lnTo>
                <a:lnTo>
                  <a:pt x="601" y="1759"/>
                </a:lnTo>
                <a:lnTo>
                  <a:pt x="767" y="1797"/>
                </a:lnTo>
                <a:lnTo>
                  <a:pt x="937" y="1826"/>
                </a:lnTo>
                <a:lnTo>
                  <a:pt x="1108" y="1845"/>
                </a:lnTo>
                <a:lnTo>
                  <a:pt x="1283" y="1856"/>
                </a:lnTo>
                <a:lnTo>
                  <a:pt x="1373" y="1856"/>
                </a:lnTo>
                <a:lnTo>
                  <a:pt x="1449" y="1856"/>
                </a:lnTo>
                <a:lnTo>
                  <a:pt x="1602" y="1848"/>
                </a:lnTo>
                <a:lnTo>
                  <a:pt x="1754" y="1832"/>
                </a:lnTo>
                <a:lnTo>
                  <a:pt x="1903" y="1810"/>
                </a:lnTo>
                <a:lnTo>
                  <a:pt x="2049" y="1782"/>
                </a:lnTo>
                <a:lnTo>
                  <a:pt x="2193" y="1746"/>
                </a:lnTo>
                <a:lnTo>
                  <a:pt x="2334" y="1703"/>
                </a:lnTo>
                <a:lnTo>
                  <a:pt x="2473" y="1654"/>
                </a:lnTo>
                <a:lnTo>
                  <a:pt x="2540" y="1626"/>
                </a:lnTo>
                <a:lnTo>
                  <a:pt x="1746" y="1059"/>
                </a:lnTo>
                <a:lnTo>
                  <a:pt x="1794" y="58"/>
                </a:lnTo>
                <a:close/>
              </a:path>
            </a:pathLst>
          </a:custGeom>
          <a:solidFill>
            <a:srgbClr val="1AA8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45720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Açılma və qiymətlən-dirmə</a:t>
            </a:r>
            <a:endParaRPr lang="en-US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Freeform 1416">
            <a:extLst>
              <a:ext uri="{FF2B5EF4-FFF2-40B4-BE49-F238E27FC236}">
                <a16:creationId xmlns:a16="http://schemas.microsoft.com/office/drawing/2014/main" id="{7FD50940-CF55-45EB-8DBB-549C99E36BF6}"/>
              </a:ext>
            </a:extLst>
          </p:cNvPr>
          <p:cNvSpPr>
            <a:spLocks/>
          </p:cNvSpPr>
          <p:nvPr/>
        </p:nvSpPr>
        <p:spPr bwMode="auto">
          <a:xfrm>
            <a:off x="4854697" y="3516053"/>
            <a:ext cx="1395988" cy="1333272"/>
          </a:xfrm>
          <a:custGeom>
            <a:avLst/>
            <a:gdLst>
              <a:gd name="T0" fmla="*/ 2403 w 2403"/>
              <a:gd name="T1" fmla="*/ 391 h 2298"/>
              <a:gd name="T2" fmla="*/ 1462 w 2403"/>
              <a:gd name="T3" fmla="*/ 659 h 2298"/>
              <a:gd name="T4" fmla="*/ 711 w 2403"/>
              <a:gd name="T5" fmla="*/ 0 h 2298"/>
              <a:gd name="T6" fmla="*/ 688 w 2403"/>
              <a:gd name="T7" fmla="*/ 61 h 2298"/>
              <a:gd name="T8" fmla="*/ 632 w 2403"/>
              <a:gd name="T9" fmla="*/ 176 h 2298"/>
              <a:gd name="T10" fmla="*/ 566 w 2403"/>
              <a:gd name="T11" fmla="*/ 285 h 2298"/>
              <a:gd name="T12" fmla="*/ 491 w 2403"/>
              <a:gd name="T13" fmla="*/ 386 h 2298"/>
              <a:gd name="T14" fmla="*/ 407 w 2403"/>
              <a:gd name="T15" fmla="*/ 480 h 2298"/>
              <a:gd name="T16" fmla="*/ 313 w 2403"/>
              <a:gd name="T17" fmla="*/ 566 h 2298"/>
              <a:gd name="T18" fmla="*/ 212 w 2403"/>
              <a:gd name="T19" fmla="*/ 643 h 2298"/>
              <a:gd name="T20" fmla="*/ 103 w 2403"/>
              <a:gd name="T21" fmla="*/ 710 h 2298"/>
              <a:gd name="T22" fmla="*/ 48 w 2403"/>
              <a:gd name="T23" fmla="*/ 740 h 2298"/>
              <a:gd name="T24" fmla="*/ 0 w 2403"/>
              <a:gd name="T25" fmla="*/ 1726 h 2298"/>
              <a:gd name="T26" fmla="*/ 799 w 2403"/>
              <a:gd name="T27" fmla="*/ 2298 h 2298"/>
              <a:gd name="T28" fmla="*/ 871 w 2403"/>
              <a:gd name="T29" fmla="*/ 2261 h 2298"/>
              <a:gd name="T30" fmla="*/ 1012 w 2403"/>
              <a:gd name="T31" fmla="*/ 2184 h 2298"/>
              <a:gd name="T32" fmla="*/ 1147 w 2403"/>
              <a:gd name="T33" fmla="*/ 2099 h 2298"/>
              <a:gd name="T34" fmla="*/ 1278 w 2403"/>
              <a:gd name="T35" fmla="*/ 2007 h 2298"/>
              <a:gd name="T36" fmla="*/ 1403 w 2403"/>
              <a:gd name="T37" fmla="*/ 1909 h 2298"/>
              <a:gd name="T38" fmla="*/ 1524 w 2403"/>
              <a:gd name="T39" fmla="*/ 1805 h 2298"/>
              <a:gd name="T40" fmla="*/ 1639 w 2403"/>
              <a:gd name="T41" fmla="*/ 1694 h 2298"/>
              <a:gd name="T42" fmla="*/ 1748 w 2403"/>
              <a:gd name="T43" fmla="*/ 1578 h 2298"/>
              <a:gd name="T44" fmla="*/ 1851 w 2403"/>
              <a:gd name="T45" fmla="*/ 1456 h 2298"/>
              <a:gd name="T46" fmla="*/ 1947 w 2403"/>
              <a:gd name="T47" fmla="*/ 1329 h 2298"/>
              <a:gd name="T48" fmla="*/ 2037 w 2403"/>
              <a:gd name="T49" fmla="*/ 1197 h 2298"/>
              <a:gd name="T50" fmla="*/ 2120 w 2403"/>
              <a:gd name="T51" fmla="*/ 1060 h 2298"/>
              <a:gd name="T52" fmla="*/ 2197 w 2403"/>
              <a:gd name="T53" fmla="*/ 919 h 2298"/>
              <a:gd name="T54" fmla="*/ 2265 w 2403"/>
              <a:gd name="T55" fmla="*/ 773 h 2298"/>
              <a:gd name="T56" fmla="*/ 2326 w 2403"/>
              <a:gd name="T57" fmla="*/ 623 h 2298"/>
              <a:gd name="T58" fmla="*/ 2379 w 2403"/>
              <a:gd name="T59" fmla="*/ 470 h 2298"/>
              <a:gd name="T60" fmla="*/ 2403 w 2403"/>
              <a:gd name="T61" fmla="*/ 391 h 2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403" h="2298">
                <a:moveTo>
                  <a:pt x="2403" y="391"/>
                </a:moveTo>
                <a:lnTo>
                  <a:pt x="1462" y="659"/>
                </a:lnTo>
                <a:lnTo>
                  <a:pt x="711" y="0"/>
                </a:lnTo>
                <a:lnTo>
                  <a:pt x="688" y="61"/>
                </a:lnTo>
                <a:lnTo>
                  <a:pt x="632" y="176"/>
                </a:lnTo>
                <a:lnTo>
                  <a:pt x="566" y="285"/>
                </a:lnTo>
                <a:lnTo>
                  <a:pt x="491" y="386"/>
                </a:lnTo>
                <a:lnTo>
                  <a:pt x="407" y="480"/>
                </a:lnTo>
                <a:lnTo>
                  <a:pt x="313" y="566"/>
                </a:lnTo>
                <a:lnTo>
                  <a:pt x="212" y="643"/>
                </a:lnTo>
                <a:lnTo>
                  <a:pt x="103" y="710"/>
                </a:lnTo>
                <a:lnTo>
                  <a:pt x="48" y="740"/>
                </a:lnTo>
                <a:lnTo>
                  <a:pt x="0" y="1726"/>
                </a:lnTo>
                <a:lnTo>
                  <a:pt x="799" y="2298"/>
                </a:lnTo>
                <a:lnTo>
                  <a:pt x="871" y="2261"/>
                </a:lnTo>
                <a:lnTo>
                  <a:pt x="1012" y="2184"/>
                </a:lnTo>
                <a:lnTo>
                  <a:pt x="1147" y="2099"/>
                </a:lnTo>
                <a:lnTo>
                  <a:pt x="1278" y="2007"/>
                </a:lnTo>
                <a:lnTo>
                  <a:pt x="1403" y="1909"/>
                </a:lnTo>
                <a:lnTo>
                  <a:pt x="1524" y="1805"/>
                </a:lnTo>
                <a:lnTo>
                  <a:pt x="1639" y="1694"/>
                </a:lnTo>
                <a:lnTo>
                  <a:pt x="1748" y="1578"/>
                </a:lnTo>
                <a:lnTo>
                  <a:pt x="1851" y="1456"/>
                </a:lnTo>
                <a:lnTo>
                  <a:pt x="1947" y="1329"/>
                </a:lnTo>
                <a:lnTo>
                  <a:pt x="2037" y="1197"/>
                </a:lnTo>
                <a:lnTo>
                  <a:pt x="2120" y="1060"/>
                </a:lnTo>
                <a:lnTo>
                  <a:pt x="2197" y="919"/>
                </a:lnTo>
                <a:lnTo>
                  <a:pt x="2265" y="773"/>
                </a:lnTo>
                <a:lnTo>
                  <a:pt x="2326" y="623"/>
                </a:lnTo>
                <a:lnTo>
                  <a:pt x="2379" y="470"/>
                </a:lnTo>
                <a:lnTo>
                  <a:pt x="2403" y="391"/>
                </a:lnTo>
                <a:close/>
              </a:path>
            </a:pathLst>
          </a:custGeom>
          <a:solidFill>
            <a:srgbClr val="A9C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45720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Təkliflərin verilməsi</a:t>
            </a:r>
            <a:endParaRPr lang="en-US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Freeform 1417">
            <a:extLst>
              <a:ext uri="{FF2B5EF4-FFF2-40B4-BE49-F238E27FC236}">
                <a16:creationId xmlns:a16="http://schemas.microsoft.com/office/drawing/2014/main" id="{5105CC23-E589-4385-980F-C1289EE547A5}"/>
              </a:ext>
            </a:extLst>
          </p:cNvPr>
          <p:cNvSpPr>
            <a:spLocks/>
          </p:cNvSpPr>
          <p:nvPr/>
        </p:nvSpPr>
        <p:spPr bwMode="auto">
          <a:xfrm>
            <a:off x="2750264" y="2143292"/>
            <a:ext cx="1168356" cy="1395988"/>
          </a:xfrm>
          <a:custGeom>
            <a:avLst/>
            <a:gdLst>
              <a:gd name="T0" fmla="*/ 1737 w 2009"/>
              <a:gd name="T1" fmla="*/ 2034 h 2406"/>
              <a:gd name="T2" fmla="*/ 1732 w 2009"/>
              <a:gd name="T3" fmla="*/ 1968 h 2406"/>
              <a:gd name="T4" fmla="*/ 1730 w 2009"/>
              <a:gd name="T5" fmla="*/ 1901 h 2406"/>
              <a:gd name="T6" fmla="*/ 1732 w 2009"/>
              <a:gd name="T7" fmla="*/ 1844 h 2406"/>
              <a:gd name="T8" fmla="*/ 1741 w 2009"/>
              <a:gd name="T9" fmla="*/ 1730 h 2406"/>
              <a:gd name="T10" fmla="*/ 1760 w 2009"/>
              <a:gd name="T11" fmla="*/ 1619 h 2406"/>
              <a:gd name="T12" fmla="*/ 1787 w 2009"/>
              <a:gd name="T13" fmla="*/ 1513 h 2406"/>
              <a:gd name="T14" fmla="*/ 1824 w 2009"/>
              <a:gd name="T15" fmla="*/ 1409 h 2406"/>
              <a:gd name="T16" fmla="*/ 1868 w 2009"/>
              <a:gd name="T17" fmla="*/ 1310 h 2406"/>
              <a:gd name="T18" fmla="*/ 1918 w 2009"/>
              <a:gd name="T19" fmla="*/ 1215 h 2406"/>
              <a:gd name="T20" fmla="*/ 1978 w 2009"/>
              <a:gd name="T21" fmla="*/ 1126 h 2406"/>
              <a:gd name="T22" fmla="*/ 2009 w 2009"/>
              <a:gd name="T23" fmla="*/ 1083 h 2406"/>
              <a:gd name="T24" fmla="*/ 1622 w 2009"/>
              <a:gd name="T25" fmla="*/ 166 h 2406"/>
              <a:gd name="T26" fmla="*/ 659 w 2009"/>
              <a:gd name="T27" fmla="*/ 0 h 2406"/>
              <a:gd name="T28" fmla="*/ 583 w 2009"/>
              <a:gd name="T29" fmla="*/ 99 h 2406"/>
              <a:gd name="T30" fmla="*/ 445 w 2009"/>
              <a:gd name="T31" fmla="*/ 308 h 2406"/>
              <a:gd name="T32" fmla="*/ 323 w 2009"/>
              <a:gd name="T33" fmla="*/ 528 h 2406"/>
              <a:gd name="T34" fmla="*/ 219 w 2009"/>
              <a:gd name="T35" fmla="*/ 759 h 2406"/>
              <a:gd name="T36" fmla="*/ 135 w 2009"/>
              <a:gd name="T37" fmla="*/ 999 h 2406"/>
              <a:gd name="T38" fmla="*/ 70 w 2009"/>
              <a:gd name="T39" fmla="*/ 1247 h 2406"/>
              <a:gd name="T40" fmla="*/ 25 w 2009"/>
              <a:gd name="T41" fmla="*/ 1504 h 2406"/>
              <a:gd name="T42" fmla="*/ 3 w 2009"/>
              <a:gd name="T43" fmla="*/ 1767 h 2406"/>
              <a:gd name="T44" fmla="*/ 0 w 2009"/>
              <a:gd name="T45" fmla="*/ 1901 h 2406"/>
              <a:gd name="T46" fmla="*/ 3 w 2009"/>
              <a:gd name="T47" fmla="*/ 2030 h 2406"/>
              <a:gd name="T48" fmla="*/ 23 w 2009"/>
              <a:gd name="T49" fmla="*/ 2283 h 2406"/>
              <a:gd name="T50" fmla="*/ 43 w 2009"/>
              <a:gd name="T51" fmla="*/ 2406 h 2406"/>
              <a:gd name="T52" fmla="*/ 767 w 2009"/>
              <a:gd name="T53" fmla="*/ 1762 h 2406"/>
              <a:gd name="T54" fmla="*/ 1737 w 2009"/>
              <a:gd name="T55" fmla="*/ 2034 h 2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009" h="2406">
                <a:moveTo>
                  <a:pt x="1737" y="2034"/>
                </a:moveTo>
                <a:lnTo>
                  <a:pt x="1732" y="1968"/>
                </a:lnTo>
                <a:lnTo>
                  <a:pt x="1730" y="1901"/>
                </a:lnTo>
                <a:lnTo>
                  <a:pt x="1732" y="1844"/>
                </a:lnTo>
                <a:lnTo>
                  <a:pt x="1741" y="1730"/>
                </a:lnTo>
                <a:lnTo>
                  <a:pt x="1760" y="1619"/>
                </a:lnTo>
                <a:lnTo>
                  <a:pt x="1787" y="1513"/>
                </a:lnTo>
                <a:lnTo>
                  <a:pt x="1824" y="1409"/>
                </a:lnTo>
                <a:lnTo>
                  <a:pt x="1868" y="1310"/>
                </a:lnTo>
                <a:lnTo>
                  <a:pt x="1918" y="1215"/>
                </a:lnTo>
                <a:lnTo>
                  <a:pt x="1978" y="1126"/>
                </a:lnTo>
                <a:lnTo>
                  <a:pt x="2009" y="1083"/>
                </a:lnTo>
                <a:lnTo>
                  <a:pt x="1622" y="166"/>
                </a:lnTo>
                <a:lnTo>
                  <a:pt x="659" y="0"/>
                </a:lnTo>
                <a:lnTo>
                  <a:pt x="583" y="99"/>
                </a:lnTo>
                <a:lnTo>
                  <a:pt x="445" y="308"/>
                </a:lnTo>
                <a:lnTo>
                  <a:pt x="323" y="528"/>
                </a:lnTo>
                <a:lnTo>
                  <a:pt x="219" y="759"/>
                </a:lnTo>
                <a:lnTo>
                  <a:pt x="135" y="999"/>
                </a:lnTo>
                <a:lnTo>
                  <a:pt x="70" y="1247"/>
                </a:lnTo>
                <a:lnTo>
                  <a:pt x="25" y="1504"/>
                </a:lnTo>
                <a:lnTo>
                  <a:pt x="3" y="1767"/>
                </a:lnTo>
                <a:lnTo>
                  <a:pt x="0" y="1901"/>
                </a:lnTo>
                <a:lnTo>
                  <a:pt x="3" y="2030"/>
                </a:lnTo>
                <a:lnTo>
                  <a:pt x="23" y="2283"/>
                </a:lnTo>
                <a:lnTo>
                  <a:pt x="43" y="2406"/>
                </a:lnTo>
                <a:lnTo>
                  <a:pt x="767" y="1762"/>
                </a:lnTo>
                <a:lnTo>
                  <a:pt x="1737" y="2034"/>
                </a:lnTo>
                <a:close/>
              </a:path>
            </a:pathLst>
          </a:custGeom>
          <a:solidFill>
            <a:srgbClr val="6F7E89"/>
          </a:solidFill>
          <a:ln>
            <a:noFill/>
          </a:ln>
          <a:extLst/>
        </p:spPr>
        <p:txBody>
          <a:bodyPr vert="horz" wrap="square" lIns="91440" tIns="45720" rIns="91440" bIns="18288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az-Latn-AZ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az-Latn-AZ" sz="1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Təkrar razılaşma</a:t>
            </a:r>
            <a:endParaRPr lang="en-US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Freeform 1418">
            <a:extLst>
              <a:ext uri="{FF2B5EF4-FFF2-40B4-BE49-F238E27FC236}">
                <a16:creationId xmlns:a16="http://schemas.microsoft.com/office/drawing/2014/main" id="{78692ABB-8C01-4AEF-BAF0-7B2F5F9BDCD2}"/>
              </a:ext>
            </a:extLst>
          </p:cNvPr>
          <p:cNvSpPr>
            <a:spLocks/>
          </p:cNvSpPr>
          <p:nvPr/>
        </p:nvSpPr>
        <p:spPr bwMode="auto">
          <a:xfrm>
            <a:off x="3207851" y="1437877"/>
            <a:ext cx="1588777" cy="1228748"/>
          </a:xfrm>
          <a:custGeom>
            <a:avLst/>
            <a:gdLst>
              <a:gd name="T0" fmla="*/ 1348 w 2736"/>
              <a:gd name="T1" fmla="*/ 2113 h 2113"/>
              <a:gd name="T2" fmla="*/ 1393 w 2736"/>
              <a:gd name="T3" fmla="*/ 2070 h 2113"/>
              <a:gd name="T4" fmla="*/ 1490 w 2736"/>
              <a:gd name="T5" fmla="*/ 1993 h 2113"/>
              <a:gd name="T6" fmla="*/ 1594 w 2736"/>
              <a:gd name="T7" fmla="*/ 1923 h 2113"/>
              <a:gd name="T8" fmla="*/ 1703 w 2736"/>
              <a:gd name="T9" fmla="*/ 1863 h 2113"/>
              <a:gd name="T10" fmla="*/ 1820 w 2736"/>
              <a:gd name="T11" fmla="*/ 1814 h 2113"/>
              <a:gd name="T12" fmla="*/ 1941 w 2736"/>
              <a:gd name="T13" fmla="*/ 1776 h 2113"/>
              <a:gd name="T14" fmla="*/ 2067 w 2736"/>
              <a:gd name="T15" fmla="*/ 1749 h 2113"/>
              <a:gd name="T16" fmla="*/ 2197 w 2736"/>
              <a:gd name="T17" fmla="*/ 1733 h 2113"/>
              <a:gd name="T18" fmla="*/ 2263 w 2736"/>
              <a:gd name="T19" fmla="*/ 1731 h 2113"/>
              <a:gd name="T20" fmla="*/ 2736 w 2736"/>
              <a:gd name="T21" fmla="*/ 860 h 2113"/>
              <a:gd name="T22" fmla="*/ 2264 w 2736"/>
              <a:gd name="T23" fmla="*/ 0 h 2113"/>
              <a:gd name="T24" fmla="*/ 2180 w 2736"/>
              <a:gd name="T25" fmla="*/ 2 h 2113"/>
              <a:gd name="T26" fmla="*/ 2014 w 2736"/>
              <a:gd name="T27" fmla="*/ 12 h 2113"/>
              <a:gd name="T28" fmla="*/ 1851 w 2736"/>
              <a:gd name="T29" fmla="*/ 32 h 2113"/>
              <a:gd name="T30" fmla="*/ 1689 w 2736"/>
              <a:gd name="T31" fmla="*/ 59 h 2113"/>
              <a:gd name="T32" fmla="*/ 1531 w 2736"/>
              <a:gd name="T33" fmla="*/ 94 h 2113"/>
              <a:gd name="T34" fmla="*/ 1376 w 2736"/>
              <a:gd name="T35" fmla="*/ 138 h 2113"/>
              <a:gd name="T36" fmla="*/ 1225 w 2736"/>
              <a:gd name="T37" fmla="*/ 190 h 2113"/>
              <a:gd name="T38" fmla="*/ 1077 w 2736"/>
              <a:gd name="T39" fmla="*/ 248 h 2113"/>
              <a:gd name="T40" fmla="*/ 932 w 2736"/>
              <a:gd name="T41" fmla="*/ 314 h 2113"/>
              <a:gd name="T42" fmla="*/ 792 w 2736"/>
              <a:gd name="T43" fmla="*/ 388 h 2113"/>
              <a:gd name="T44" fmla="*/ 657 w 2736"/>
              <a:gd name="T45" fmla="*/ 468 h 2113"/>
              <a:gd name="T46" fmla="*/ 526 w 2736"/>
              <a:gd name="T47" fmla="*/ 555 h 2113"/>
              <a:gd name="T48" fmla="*/ 399 w 2736"/>
              <a:gd name="T49" fmla="*/ 649 h 2113"/>
              <a:gd name="T50" fmla="*/ 279 w 2736"/>
              <a:gd name="T51" fmla="*/ 747 h 2113"/>
              <a:gd name="T52" fmla="*/ 163 w 2736"/>
              <a:gd name="T53" fmla="*/ 853 h 2113"/>
              <a:gd name="T54" fmla="*/ 52 w 2736"/>
              <a:gd name="T55" fmla="*/ 964 h 2113"/>
              <a:gd name="T56" fmla="*/ 0 w 2736"/>
              <a:gd name="T57" fmla="*/ 1022 h 2113"/>
              <a:gd name="T58" fmla="*/ 956 w 2736"/>
              <a:gd name="T59" fmla="*/ 1188 h 2113"/>
              <a:gd name="T60" fmla="*/ 1348 w 2736"/>
              <a:gd name="T61" fmla="*/ 2113 h 2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736" h="2113">
                <a:moveTo>
                  <a:pt x="1348" y="2113"/>
                </a:moveTo>
                <a:lnTo>
                  <a:pt x="1393" y="2070"/>
                </a:lnTo>
                <a:lnTo>
                  <a:pt x="1490" y="1993"/>
                </a:lnTo>
                <a:lnTo>
                  <a:pt x="1594" y="1923"/>
                </a:lnTo>
                <a:lnTo>
                  <a:pt x="1703" y="1863"/>
                </a:lnTo>
                <a:lnTo>
                  <a:pt x="1820" y="1814"/>
                </a:lnTo>
                <a:lnTo>
                  <a:pt x="1941" y="1776"/>
                </a:lnTo>
                <a:lnTo>
                  <a:pt x="2067" y="1749"/>
                </a:lnTo>
                <a:lnTo>
                  <a:pt x="2197" y="1733"/>
                </a:lnTo>
                <a:lnTo>
                  <a:pt x="2263" y="1731"/>
                </a:lnTo>
                <a:lnTo>
                  <a:pt x="2736" y="860"/>
                </a:lnTo>
                <a:lnTo>
                  <a:pt x="2264" y="0"/>
                </a:lnTo>
                <a:lnTo>
                  <a:pt x="2180" y="2"/>
                </a:lnTo>
                <a:lnTo>
                  <a:pt x="2014" y="12"/>
                </a:lnTo>
                <a:lnTo>
                  <a:pt x="1851" y="32"/>
                </a:lnTo>
                <a:lnTo>
                  <a:pt x="1689" y="59"/>
                </a:lnTo>
                <a:lnTo>
                  <a:pt x="1531" y="94"/>
                </a:lnTo>
                <a:lnTo>
                  <a:pt x="1376" y="138"/>
                </a:lnTo>
                <a:lnTo>
                  <a:pt x="1225" y="190"/>
                </a:lnTo>
                <a:lnTo>
                  <a:pt x="1077" y="248"/>
                </a:lnTo>
                <a:lnTo>
                  <a:pt x="932" y="314"/>
                </a:lnTo>
                <a:lnTo>
                  <a:pt x="792" y="388"/>
                </a:lnTo>
                <a:lnTo>
                  <a:pt x="657" y="468"/>
                </a:lnTo>
                <a:lnTo>
                  <a:pt x="526" y="555"/>
                </a:lnTo>
                <a:lnTo>
                  <a:pt x="399" y="649"/>
                </a:lnTo>
                <a:lnTo>
                  <a:pt x="279" y="747"/>
                </a:lnTo>
                <a:lnTo>
                  <a:pt x="163" y="853"/>
                </a:lnTo>
                <a:lnTo>
                  <a:pt x="52" y="964"/>
                </a:lnTo>
                <a:lnTo>
                  <a:pt x="0" y="1022"/>
                </a:lnTo>
                <a:lnTo>
                  <a:pt x="956" y="1188"/>
                </a:lnTo>
                <a:lnTo>
                  <a:pt x="1348" y="211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45720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Latn-AZ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</a:t>
            </a:r>
            <a:r>
              <a:rPr lang="az-Latn-AZ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dəmələr</a:t>
            </a:r>
            <a:endParaRPr lang="en-US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85EC75A-9F31-482E-A0F7-8B9DAD8CBC1E}"/>
              </a:ext>
            </a:extLst>
          </p:cNvPr>
          <p:cNvGrpSpPr/>
          <p:nvPr/>
        </p:nvGrpSpPr>
        <p:grpSpPr>
          <a:xfrm>
            <a:off x="597198" y="1467337"/>
            <a:ext cx="1957499" cy="1748769"/>
            <a:chOff x="554941" y="1529038"/>
            <a:chExt cx="1863157" cy="1541594"/>
          </a:xfrm>
        </p:grpSpPr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86E8F08F-45A5-47B9-B83F-E043173B0865}"/>
                </a:ext>
              </a:extLst>
            </p:cNvPr>
            <p:cNvSpPr txBox="1"/>
            <p:nvPr/>
          </p:nvSpPr>
          <p:spPr>
            <a:xfrm>
              <a:off x="554941" y="1529038"/>
              <a:ext cx="1158956" cy="325578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z-Latn-AZ" dirty="0">
                  <a:solidFill>
                    <a:schemeClr val="bg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Ödəmələr</a:t>
              </a:r>
              <a:endParaRPr lang="en-US" b="1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F7F126BB-E792-4EFC-9357-BBF29E0C78B1}"/>
                </a:ext>
              </a:extLst>
            </p:cNvPr>
            <p:cNvSpPr txBox="1"/>
            <p:nvPr/>
          </p:nvSpPr>
          <p:spPr>
            <a:xfrm>
              <a:off x="554941" y="1632665"/>
              <a:ext cx="1863157" cy="143796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just"/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Müqavilənin icrası zamanı podratçı Satınalan quruma müntəzəm olaraq fakturalar tədqim edir. Satınalan qurum işlərin görülməsini və keyfiyyətini yoxlayır. Bunlar müqaviləyə uyğundursa, Satınalan qurum podratçıya müvafiq ödəmələr edir.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49361BF-2EC9-47D6-B6AA-9E3B382E0D1C}"/>
              </a:ext>
            </a:extLst>
          </p:cNvPr>
          <p:cNvGrpSpPr/>
          <p:nvPr/>
        </p:nvGrpSpPr>
        <p:grpSpPr>
          <a:xfrm>
            <a:off x="524398" y="3172281"/>
            <a:ext cx="2025555" cy="1278749"/>
            <a:chOff x="508948" y="1482977"/>
            <a:chExt cx="1638642" cy="1104922"/>
          </a:xfrm>
        </p:grpSpPr>
        <p:sp>
          <p:nvSpPr>
            <p:cNvPr id="44" name="TextBox 54">
              <a:extLst>
                <a:ext uri="{FF2B5EF4-FFF2-40B4-BE49-F238E27FC236}">
                  <a16:creationId xmlns:a16="http://schemas.microsoft.com/office/drawing/2014/main" id="{37D6EDE9-3DF8-4916-8E7F-45FF8F19BEDC}"/>
                </a:ext>
              </a:extLst>
            </p:cNvPr>
            <p:cNvSpPr txBox="1"/>
            <p:nvPr/>
          </p:nvSpPr>
          <p:spPr>
            <a:xfrm>
              <a:off x="508948" y="1482977"/>
              <a:ext cx="1638642" cy="319127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z-Latn-AZ" b="1" dirty="0">
                  <a:solidFill>
                    <a:srgbClr val="6F7E8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Təkrar razılaşma</a:t>
              </a:r>
              <a:endParaRPr lang="en-US" b="1" dirty="0">
                <a:solidFill>
                  <a:srgbClr val="6F7E8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TextBox 55">
              <a:extLst>
                <a:ext uri="{FF2B5EF4-FFF2-40B4-BE49-F238E27FC236}">
                  <a16:creationId xmlns:a16="http://schemas.microsoft.com/office/drawing/2014/main" id="{0BE01165-90B3-4EA9-9B7F-1F19ABED3068}"/>
                </a:ext>
              </a:extLst>
            </p:cNvPr>
            <p:cNvSpPr txBox="1"/>
            <p:nvPr/>
          </p:nvSpPr>
          <p:spPr>
            <a:xfrm>
              <a:off x="527133" y="1710301"/>
              <a:ext cx="1605398" cy="877598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Müqavilənin icrası zamanı podratçı və Satınalan qurum bəzi şərtlər (məs. təhvil vermə müddəti, materiallar və s.) barədə yenidən razılaşa bilərlər.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6E2D19C-2D93-4AF1-ACFE-D6CCE407BED4}"/>
              </a:ext>
            </a:extLst>
          </p:cNvPr>
          <p:cNvGrpSpPr/>
          <p:nvPr/>
        </p:nvGrpSpPr>
        <p:grpSpPr>
          <a:xfrm>
            <a:off x="565314" y="4834099"/>
            <a:ext cx="3071549" cy="1482600"/>
            <a:chOff x="539307" y="1481991"/>
            <a:chExt cx="2847043" cy="1272668"/>
          </a:xfrm>
        </p:grpSpPr>
        <p:sp>
          <p:nvSpPr>
            <p:cNvPr id="42" name="TextBox 57">
              <a:extLst>
                <a:ext uri="{FF2B5EF4-FFF2-40B4-BE49-F238E27FC236}">
                  <a16:creationId xmlns:a16="http://schemas.microsoft.com/office/drawing/2014/main" id="{37B5C587-1A82-490E-9C9D-528817459368}"/>
                </a:ext>
              </a:extLst>
            </p:cNvPr>
            <p:cNvSpPr txBox="1"/>
            <p:nvPr/>
          </p:nvSpPr>
          <p:spPr>
            <a:xfrm>
              <a:off x="554941" y="1481991"/>
              <a:ext cx="2831409" cy="317035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z-Latn-AZ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Qalibin elanı və imzalama</a:t>
              </a:r>
              <a:endPara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TextBox 58">
              <a:extLst>
                <a:ext uri="{FF2B5EF4-FFF2-40B4-BE49-F238E27FC236}">
                  <a16:creationId xmlns:a16="http://schemas.microsoft.com/office/drawing/2014/main" id="{0030E6D6-5B41-435C-A388-DB12147DC8E6}"/>
                </a:ext>
              </a:extLst>
            </p:cNvPr>
            <p:cNvSpPr txBox="1"/>
            <p:nvPr/>
          </p:nvSpPr>
          <p:spPr>
            <a:xfrm>
              <a:off x="539307" y="1750713"/>
              <a:ext cx="1850015" cy="1003946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Qalib seçilədndən sonra bütün tender iştirakçıları bu haqda məlumatlandırılır. Qalib (bundan sonra </a:t>
              </a:r>
              <a:r>
                <a:rPr lang="az-Latn-AZ" sz="1000" u="sng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podratçı</a:t>
              </a:r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 Satınalan qurumla podratın şərtlərini tənzimləyən müqavilə bağlayır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18F737A-0904-4A0A-9ACC-A364FC3AAB07}"/>
              </a:ext>
            </a:extLst>
          </p:cNvPr>
          <p:cNvGrpSpPr/>
          <p:nvPr/>
        </p:nvGrpSpPr>
        <p:grpSpPr>
          <a:xfrm>
            <a:off x="3567704" y="5053688"/>
            <a:ext cx="2637015" cy="1322415"/>
            <a:chOff x="554939" y="1368661"/>
            <a:chExt cx="2637015" cy="1322415"/>
          </a:xfrm>
        </p:grpSpPr>
        <p:sp>
          <p:nvSpPr>
            <p:cNvPr id="40" name="TextBox 71">
              <a:extLst>
                <a:ext uri="{FF2B5EF4-FFF2-40B4-BE49-F238E27FC236}">
                  <a16:creationId xmlns:a16="http://schemas.microsoft.com/office/drawing/2014/main" id="{292F2555-99E6-4A3A-8D70-61096E9A506A}"/>
                </a:ext>
              </a:extLst>
            </p:cNvPr>
            <p:cNvSpPr txBox="1"/>
            <p:nvPr/>
          </p:nvSpPr>
          <p:spPr>
            <a:xfrm>
              <a:off x="554939" y="1368661"/>
              <a:ext cx="2637015" cy="646331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z-Latn-AZ" b="1" dirty="0">
                  <a:solidFill>
                    <a:srgbClr val="1AA8F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Açılma və qiymətləndirmə</a:t>
              </a:r>
              <a:endParaRPr lang="en-US" b="1" dirty="0">
                <a:solidFill>
                  <a:srgbClr val="1AA8F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TextBox 72">
              <a:extLst>
                <a:ext uri="{FF2B5EF4-FFF2-40B4-BE49-F238E27FC236}">
                  <a16:creationId xmlns:a16="http://schemas.microsoft.com/office/drawing/2014/main" id="{CDA11C57-8A12-46D3-B38D-6A2C44F92EB9}"/>
                </a:ext>
              </a:extLst>
            </p:cNvPr>
            <p:cNvSpPr txBox="1"/>
            <p:nvPr/>
          </p:nvSpPr>
          <p:spPr>
            <a:xfrm>
              <a:off x="563802" y="1983190"/>
              <a:ext cx="2440121" cy="707886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Satınalan qurum açıq iclas keçirərək təklifləıri açır. Təkliflər, tender tələblərinə uyğunluğu baxımından qiymətləndirilir.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665E708-9D00-435F-B814-0C5DE7447A5B}"/>
              </a:ext>
            </a:extLst>
          </p:cNvPr>
          <p:cNvGrpSpPr/>
          <p:nvPr/>
        </p:nvGrpSpPr>
        <p:grpSpPr>
          <a:xfrm>
            <a:off x="6768473" y="1481193"/>
            <a:ext cx="2419893" cy="925830"/>
            <a:chOff x="554941" y="1507161"/>
            <a:chExt cx="1722249" cy="925830"/>
          </a:xfrm>
        </p:grpSpPr>
        <p:sp>
          <p:nvSpPr>
            <p:cNvPr id="38" name="TextBox 86">
              <a:extLst>
                <a:ext uri="{FF2B5EF4-FFF2-40B4-BE49-F238E27FC236}">
                  <a16:creationId xmlns:a16="http://schemas.microsoft.com/office/drawing/2014/main" id="{CEC2C240-CD19-442F-B5F3-1FEA583B98F6}"/>
                </a:ext>
              </a:extLst>
            </p:cNvPr>
            <p:cNvSpPr txBox="1"/>
            <p:nvPr/>
          </p:nvSpPr>
          <p:spPr>
            <a:xfrm>
              <a:off x="554941" y="1507161"/>
              <a:ext cx="1722249" cy="369332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z-Latn-AZ" b="1" dirty="0">
                  <a:solidFill>
                    <a:srgbClr val="FFC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Ehtiyaclar və büdcə</a:t>
              </a:r>
              <a:endParaRPr lang="en-US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TextBox 87">
              <a:extLst>
                <a:ext uri="{FF2B5EF4-FFF2-40B4-BE49-F238E27FC236}">
                  <a16:creationId xmlns:a16="http://schemas.microsoft.com/office/drawing/2014/main" id="{1068F2EA-E6FD-4AF2-B3B0-387E3AD166A8}"/>
                </a:ext>
              </a:extLst>
            </p:cNvPr>
            <p:cNvSpPr txBox="1"/>
            <p:nvPr/>
          </p:nvSpPr>
          <p:spPr>
            <a:xfrm>
              <a:off x="554941" y="1878993"/>
              <a:ext cx="1605398" cy="553998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Satıalan qurum ehtiyacları qiymətləndirir, müqvilənin dəyərini təxmin edir və büdcə ayırır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D8EDEFE-5939-476D-ADCC-AA2913905A47}"/>
              </a:ext>
            </a:extLst>
          </p:cNvPr>
          <p:cNvGrpSpPr/>
          <p:nvPr/>
        </p:nvGrpSpPr>
        <p:grpSpPr>
          <a:xfrm>
            <a:off x="6753017" y="2664306"/>
            <a:ext cx="2271163" cy="1661426"/>
            <a:chOff x="554941" y="1598817"/>
            <a:chExt cx="1605398" cy="1235520"/>
          </a:xfrm>
        </p:grpSpPr>
        <p:sp>
          <p:nvSpPr>
            <p:cNvPr id="36" name="TextBox 84">
              <a:extLst>
                <a:ext uri="{FF2B5EF4-FFF2-40B4-BE49-F238E27FC236}">
                  <a16:creationId xmlns:a16="http://schemas.microsoft.com/office/drawing/2014/main" id="{FA408AE2-4407-416A-8A7E-9691EE2FEB07}"/>
                </a:ext>
              </a:extLst>
            </p:cNvPr>
            <p:cNvSpPr txBox="1"/>
            <p:nvPr/>
          </p:nvSpPr>
          <p:spPr>
            <a:xfrm>
              <a:off x="554941" y="1598817"/>
              <a:ext cx="1234627" cy="2746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z-Latn-AZ" b="1" dirty="0">
                  <a:solidFill>
                    <a:srgbClr val="F3591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Tenderin elanı</a:t>
              </a:r>
              <a:endParaRPr lang="en-US" b="1" dirty="0">
                <a:solidFill>
                  <a:srgbClr val="F359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7" name="TextBox 85">
              <a:extLst>
                <a:ext uri="{FF2B5EF4-FFF2-40B4-BE49-F238E27FC236}">
                  <a16:creationId xmlns:a16="http://schemas.microsoft.com/office/drawing/2014/main" id="{78E54D29-3D04-4602-BBD3-79B0FC780642}"/>
                </a:ext>
              </a:extLst>
            </p:cNvPr>
            <p:cNvSpPr txBox="1"/>
            <p:nvPr/>
          </p:nvSpPr>
          <p:spPr>
            <a:xfrm>
              <a:off x="554941" y="1735722"/>
              <a:ext cx="1605398" cy="109861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az-Latn-AZ" sz="1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just"/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Satınalan qurum tender sənədlərini dərc edir və müvafiq müddət ərzində şirkətləri təklif verməyə dəvət edir. Tender təklifi seçim meyarlarına uyğun olmalıdır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Zərurətə əsasən, tender iştirakçıları şərtləri aydınlaşdırır və sub-podratçıları seçir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0DA644C-F9C1-4147-8557-8D229F15FF34}"/>
              </a:ext>
            </a:extLst>
          </p:cNvPr>
          <p:cNvGrpSpPr/>
          <p:nvPr/>
        </p:nvGrpSpPr>
        <p:grpSpPr>
          <a:xfrm>
            <a:off x="6782570" y="4803638"/>
            <a:ext cx="2379819" cy="1031310"/>
            <a:chOff x="554941" y="1469163"/>
            <a:chExt cx="1852361" cy="1031310"/>
          </a:xfrm>
        </p:grpSpPr>
        <p:sp>
          <p:nvSpPr>
            <p:cNvPr id="34" name="TextBox 82">
              <a:extLst>
                <a:ext uri="{FF2B5EF4-FFF2-40B4-BE49-F238E27FC236}">
                  <a16:creationId xmlns:a16="http://schemas.microsoft.com/office/drawing/2014/main" id="{F2DD7F55-B966-4BB6-AEAE-F2960FFC3026}"/>
                </a:ext>
              </a:extLst>
            </p:cNvPr>
            <p:cNvSpPr txBox="1"/>
            <p:nvPr/>
          </p:nvSpPr>
          <p:spPr>
            <a:xfrm>
              <a:off x="554941" y="1469163"/>
              <a:ext cx="1852361" cy="369332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z-Latn-AZ" b="1" dirty="0">
                  <a:solidFill>
                    <a:srgbClr val="A9C5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Təkliflərin verilməsi</a:t>
              </a:r>
              <a:endParaRPr lang="en-US" b="1" dirty="0">
                <a:solidFill>
                  <a:srgbClr val="A9C5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" name="TextBox 83">
              <a:extLst>
                <a:ext uri="{FF2B5EF4-FFF2-40B4-BE49-F238E27FC236}">
                  <a16:creationId xmlns:a16="http://schemas.microsoft.com/office/drawing/2014/main" id="{BAE2F234-B872-43D1-9F78-EE4A35E90F87}"/>
                </a:ext>
              </a:extLst>
            </p:cNvPr>
            <p:cNvSpPr txBox="1"/>
            <p:nvPr/>
          </p:nvSpPr>
          <p:spPr>
            <a:xfrm>
              <a:off x="576775" y="1792587"/>
              <a:ext cx="1605398" cy="707886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az-Latn-AZ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Tender iştirakçıları təkliflərini, eləcə də (tender sənədləri bunu tələb etdikdə) tender zəmanətini tədqim edirlər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</a:p>
          </p:txBody>
        </p:sp>
      </p:grpSp>
      <p:pic>
        <p:nvPicPr>
          <p:cNvPr id="50" name="Graphic 49" descr="Calculator">
            <a:extLst>
              <a:ext uri="{FF2B5EF4-FFF2-40B4-BE49-F238E27FC236}">
                <a16:creationId xmlns:a16="http://schemas.microsoft.com/office/drawing/2014/main" id="{DC07D04C-3EDA-4530-85B8-54D3671189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573" y="2218738"/>
            <a:ext cx="394871" cy="394871"/>
          </a:xfrm>
          <a:prstGeom prst="rect">
            <a:avLst/>
          </a:prstGeom>
        </p:spPr>
      </p:pic>
      <p:pic>
        <p:nvPicPr>
          <p:cNvPr id="53" name="Graphic 52" descr="Magnifying glass">
            <a:extLst>
              <a:ext uri="{FF2B5EF4-FFF2-40B4-BE49-F238E27FC236}">
                <a16:creationId xmlns:a16="http://schemas.microsoft.com/office/drawing/2014/main" id="{7B065C6F-C274-44F0-A9A5-3D8073E84C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80560" y="3239664"/>
            <a:ext cx="370482" cy="370482"/>
          </a:xfrm>
          <a:prstGeom prst="rect">
            <a:avLst/>
          </a:prstGeom>
        </p:spPr>
      </p:pic>
      <p:pic>
        <p:nvPicPr>
          <p:cNvPr id="55" name="Graphic 54" descr="Checklist">
            <a:extLst>
              <a:ext uri="{FF2B5EF4-FFF2-40B4-BE49-F238E27FC236}">
                <a16:creationId xmlns:a16="http://schemas.microsoft.com/office/drawing/2014/main" id="{989EE4D7-4C20-420C-A36B-A5F4D9C08C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3426" y="4344052"/>
            <a:ext cx="423294" cy="423294"/>
          </a:xfrm>
          <a:prstGeom prst="rect">
            <a:avLst/>
          </a:prstGeom>
        </p:spPr>
      </p:pic>
      <p:pic>
        <p:nvPicPr>
          <p:cNvPr id="57" name="Graphic 56" descr="Meeting">
            <a:extLst>
              <a:ext uri="{FF2B5EF4-FFF2-40B4-BE49-F238E27FC236}">
                <a16:creationId xmlns:a16="http://schemas.microsoft.com/office/drawing/2014/main" id="{CC754410-A40B-4612-A266-827D7BC01B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57864" y="4600659"/>
            <a:ext cx="415666" cy="415666"/>
          </a:xfrm>
          <a:prstGeom prst="rect">
            <a:avLst/>
          </a:prstGeom>
        </p:spPr>
      </p:pic>
      <p:pic>
        <p:nvPicPr>
          <p:cNvPr id="59" name="Graphic 58" descr="Handshake">
            <a:extLst>
              <a:ext uri="{FF2B5EF4-FFF2-40B4-BE49-F238E27FC236}">
                <a16:creationId xmlns:a16="http://schemas.microsoft.com/office/drawing/2014/main" id="{7269C0E4-1859-45A7-AAC9-C109D1CD61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78425" y="3983891"/>
            <a:ext cx="397596" cy="397596"/>
          </a:xfrm>
          <a:prstGeom prst="rect">
            <a:avLst/>
          </a:prstGeom>
        </p:spPr>
      </p:pic>
      <p:pic>
        <p:nvPicPr>
          <p:cNvPr id="61" name="Graphic 60" descr="Gears">
            <a:extLst>
              <a:ext uri="{FF2B5EF4-FFF2-40B4-BE49-F238E27FC236}">
                <a16:creationId xmlns:a16="http://schemas.microsoft.com/office/drawing/2014/main" id="{9702A971-59B5-4681-B42A-71A1AA237F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098598" y="2300185"/>
            <a:ext cx="448917" cy="448917"/>
          </a:xfrm>
          <a:prstGeom prst="rect">
            <a:avLst/>
          </a:prstGeom>
        </p:spPr>
      </p:pic>
      <p:pic>
        <p:nvPicPr>
          <p:cNvPr id="63" name="Graphic 62" descr="Coins">
            <a:extLst>
              <a:ext uri="{FF2B5EF4-FFF2-40B4-BE49-F238E27FC236}">
                <a16:creationId xmlns:a16="http://schemas.microsoft.com/office/drawing/2014/main" id="{8BF3B28A-818C-4DC2-BE73-E46E16E109B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353588" y="1615035"/>
            <a:ext cx="354949" cy="354949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9A8B3BD8-1D8F-4F71-80BB-3759C66AE483}"/>
              </a:ext>
            </a:extLst>
          </p:cNvPr>
          <p:cNvSpPr/>
          <p:nvPr/>
        </p:nvSpPr>
        <p:spPr bwMode="auto">
          <a:xfrm>
            <a:off x="104111" y="6657589"/>
            <a:ext cx="6620044" cy="45719"/>
          </a:xfrm>
          <a:prstGeom prst="rightArrow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D7E913-7A29-459D-9168-AFB2B2FC79F4}"/>
              </a:ext>
            </a:extLst>
          </p:cNvPr>
          <p:cNvSpPr txBox="1"/>
          <p:nvPr/>
        </p:nvSpPr>
        <p:spPr>
          <a:xfrm>
            <a:off x="0" y="6426309"/>
            <a:ext cx="1271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az-Latn-AZ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Planlaşdırma</a:t>
            </a:r>
            <a:endParaRPr lang="en-US" sz="12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20F7B05-9948-46B8-A2FE-387F2479C561}"/>
              </a:ext>
            </a:extLst>
          </p:cNvPr>
          <p:cNvSpPr txBox="1"/>
          <p:nvPr/>
        </p:nvSpPr>
        <p:spPr>
          <a:xfrm>
            <a:off x="1789561" y="6424184"/>
            <a:ext cx="2405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az-Latn-AZ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Seçim və qalibin elanı</a:t>
            </a:r>
            <a:endParaRPr lang="en-US" sz="12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B9D6814-ADDC-4A72-8F00-28FF85AA9917}"/>
              </a:ext>
            </a:extLst>
          </p:cNvPr>
          <p:cNvSpPr txBox="1"/>
          <p:nvPr/>
        </p:nvSpPr>
        <p:spPr>
          <a:xfrm>
            <a:off x="4372086" y="6437332"/>
            <a:ext cx="2594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az-Latn-AZ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Müqavilənin idarəedilməsi</a:t>
            </a:r>
            <a:endParaRPr lang="en-US" sz="12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C892D9A6-307F-4C23-B163-78D3CD4B6589}"/>
              </a:ext>
            </a:extLst>
          </p:cNvPr>
          <p:cNvCxnSpPr>
            <a:stCxn id="15" idx="0"/>
            <a:endCxn id="15" idx="9"/>
          </p:cNvCxnSpPr>
          <p:nvPr/>
        </p:nvCxnSpPr>
        <p:spPr bwMode="auto">
          <a:xfrm>
            <a:off x="4631711" y="2448662"/>
            <a:ext cx="506592" cy="278356"/>
          </a:xfrm>
          <a:prstGeom prst="curvedConnector3">
            <a:avLst>
              <a:gd name="adj1" fmla="val 300056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A0DDFA9-6C4D-42F2-8814-83FDAF1D6A02}"/>
              </a:ext>
            </a:extLst>
          </p:cNvPr>
          <p:cNvCxnSpPr>
            <a:stCxn id="15" idx="0"/>
            <a:endCxn id="15" idx="9"/>
          </p:cNvCxnSpPr>
          <p:nvPr/>
        </p:nvCxnSpPr>
        <p:spPr bwMode="auto">
          <a:xfrm>
            <a:off x="4631711" y="2448662"/>
            <a:ext cx="506592" cy="278356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BA54E57-A51A-44F4-9D47-ECEFA581E214}"/>
              </a:ext>
            </a:extLst>
          </p:cNvPr>
          <p:cNvCxnSpPr/>
          <p:nvPr/>
        </p:nvCxnSpPr>
        <p:spPr bwMode="auto">
          <a:xfrm>
            <a:off x="5153759" y="1858853"/>
            <a:ext cx="1214636" cy="67713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2" name="Arc 81">
            <a:extLst>
              <a:ext uri="{FF2B5EF4-FFF2-40B4-BE49-F238E27FC236}">
                <a16:creationId xmlns:a16="http://schemas.microsoft.com/office/drawing/2014/main" id="{740762CB-9C5E-4272-A5EA-B9BD11DB541D}"/>
              </a:ext>
            </a:extLst>
          </p:cNvPr>
          <p:cNvSpPr/>
          <p:nvPr/>
        </p:nvSpPr>
        <p:spPr bwMode="auto">
          <a:xfrm>
            <a:off x="3683443" y="2526375"/>
            <a:ext cx="1445394" cy="912600"/>
          </a:xfrm>
          <a:prstGeom prst="arc">
            <a:avLst>
              <a:gd name="adj1" fmla="val 17769152"/>
              <a:gd name="adj2" fmla="val 20699072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Arc 82">
            <a:extLst>
              <a:ext uri="{FF2B5EF4-FFF2-40B4-BE49-F238E27FC236}">
                <a16:creationId xmlns:a16="http://schemas.microsoft.com/office/drawing/2014/main" id="{AD88EFF7-C567-4CC9-A405-005A166B509A}"/>
              </a:ext>
            </a:extLst>
          </p:cNvPr>
          <p:cNvSpPr/>
          <p:nvPr/>
        </p:nvSpPr>
        <p:spPr bwMode="auto">
          <a:xfrm rot="3929356">
            <a:off x="3764433" y="2503100"/>
            <a:ext cx="1504339" cy="1387660"/>
          </a:xfrm>
          <a:prstGeom prst="arc">
            <a:avLst>
              <a:gd name="adj1" fmla="val 16244499"/>
              <a:gd name="adj2" fmla="val 5744267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708D889A-0CBB-4FCA-BEEB-9845710888CD}"/>
              </a:ext>
            </a:extLst>
          </p:cNvPr>
          <p:cNvSpPr/>
          <p:nvPr/>
        </p:nvSpPr>
        <p:spPr bwMode="auto">
          <a:xfrm rot="18384190">
            <a:off x="3737853" y="2640105"/>
            <a:ext cx="1118857" cy="818274"/>
          </a:xfrm>
          <a:prstGeom prst="arc">
            <a:avLst>
              <a:gd name="adj1" fmla="val 12658612"/>
              <a:gd name="adj2" fmla="val 2089573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C51E61-DCBD-49A8-9039-2F5B7E66ACA2}"/>
              </a:ext>
            </a:extLst>
          </p:cNvPr>
          <p:cNvSpPr txBox="1"/>
          <p:nvPr/>
        </p:nvSpPr>
        <p:spPr>
          <a:xfrm>
            <a:off x="4739446" y="2623095"/>
            <a:ext cx="146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C904F23-E078-41CF-8F12-A9A9BAE4FD17}"/>
              </a:ext>
            </a:extLst>
          </p:cNvPr>
          <p:cNvSpPr txBox="1"/>
          <p:nvPr/>
        </p:nvSpPr>
        <p:spPr>
          <a:xfrm>
            <a:off x="4602079" y="3579634"/>
            <a:ext cx="146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2682A53-8A56-4456-AC76-EE29635B999C}"/>
              </a:ext>
            </a:extLst>
          </p:cNvPr>
          <p:cNvSpPr txBox="1"/>
          <p:nvPr/>
        </p:nvSpPr>
        <p:spPr>
          <a:xfrm>
            <a:off x="3983129" y="2782119"/>
            <a:ext cx="146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pic>
        <p:nvPicPr>
          <p:cNvPr id="65" name="Graphic 64" descr="Calculator">
            <a:extLst>
              <a:ext uri="{FF2B5EF4-FFF2-40B4-BE49-F238E27FC236}">
                <a16:creationId xmlns:a16="http://schemas.microsoft.com/office/drawing/2014/main" id="{91F9ECFC-68EB-4CB6-9450-FD0E77C26C5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50711" y="1490973"/>
            <a:ext cx="394871" cy="394871"/>
          </a:xfrm>
          <a:prstGeom prst="rect">
            <a:avLst/>
          </a:prstGeom>
        </p:spPr>
      </p:pic>
      <p:pic>
        <p:nvPicPr>
          <p:cNvPr id="66" name="Graphic 65" descr="Magnifying glass">
            <a:extLst>
              <a:ext uri="{FF2B5EF4-FFF2-40B4-BE49-F238E27FC236}">
                <a16:creationId xmlns:a16="http://schemas.microsoft.com/office/drawing/2014/main" id="{0A4FE593-9C26-4858-9392-A96CCABEF7B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403563" y="2666763"/>
            <a:ext cx="370482" cy="370482"/>
          </a:xfrm>
          <a:prstGeom prst="rect">
            <a:avLst/>
          </a:prstGeom>
        </p:spPr>
      </p:pic>
      <p:pic>
        <p:nvPicPr>
          <p:cNvPr id="67" name="Graphic 66" descr="Checklist">
            <a:extLst>
              <a:ext uri="{FF2B5EF4-FFF2-40B4-BE49-F238E27FC236}">
                <a16:creationId xmlns:a16="http://schemas.microsoft.com/office/drawing/2014/main" id="{6B3683A9-B72A-43BB-8272-01125CF74F3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323720" y="4822120"/>
            <a:ext cx="423294" cy="423294"/>
          </a:xfrm>
          <a:prstGeom prst="rect">
            <a:avLst/>
          </a:prstGeom>
        </p:spPr>
      </p:pic>
      <p:pic>
        <p:nvPicPr>
          <p:cNvPr id="68" name="Graphic 67" descr="Meeting">
            <a:extLst>
              <a:ext uri="{FF2B5EF4-FFF2-40B4-BE49-F238E27FC236}">
                <a16:creationId xmlns:a16="http://schemas.microsoft.com/office/drawing/2014/main" id="{694EEB6D-86C0-409E-AAFB-9E22E12CA9E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052316" y="5179739"/>
            <a:ext cx="415666" cy="415666"/>
          </a:xfrm>
          <a:prstGeom prst="rect">
            <a:avLst/>
          </a:prstGeom>
        </p:spPr>
      </p:pic>
      <p:pic>
        <p:nvPicPr>
          <p:cNvPr id="69" name="Graphic 68" descr="Handshake">
            <a:extLst>
              <a:ext uri="{FF2B5EF4-FFF2-40B4-BE49-F238E27FC236}">
                <a16:creationId xmlns:a16="http://schemas.microsoft.com/office/drawing/2014/main" id="{7212B04F-5CA8-4CDD-8EC7-7A74B5912ED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111" y="4828825"/>
            <a:ext cx="397596" cy="397596"/>
          </a:xfrm>
          <a:prstGeom prst="rect">
            <a:avLst/>
          </a:prstGeom>
        </p:spPr>
      </p:pic>
      <p:pic>
        <p:nvPicPr>
          <p:cNvPr id="70" name="Graphic 69" descr="Gears">
            <a:extLst>
              <a:ext uri="{FF2B5EF4-FFF2-40B4-BE49-F238E27FC236}">
                <a16:creationId xmlns:a16="http://schemas.microsoft.com/office/drawing/2014/main" id="{7571236A-F492-47F5-BDE2-81426E81463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4229" y="3120684"/>
            <a:ext cx="448917" cy="449981"/>
          </a:xfrm>
          <a:prstGeom prst="rect">
            <a:avLst/>
          </a:prstGeom>
        </p:spPr>
      </p:pic>
      <p:pic>
        <p:nvPicPr>
          <p:cNvPr id="71" name="Graphic 70" descr="Coins">
            <a:extLst>
              <a:ext uri="{FF2B5EF4-FFF2-40B4-BE49-F238E27FC236}">
                <a16:creationId xmlns:a16="http://schemas.microsoft.com/office/drawing/2014/main" id="{759D9ECF-A797-4863-A6A9-F3157CC7F6AE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25434" y="1475622"/>
            <a:ext cx="354949" cy="354949"/>
          </a:xfrm>
          <a:prstGeom prst="rect">
            <a:avLst/>
          </a:prstGeom>
        </p:spPr>
      </p:pic>
      <p:pic>
        <p:nvPicPr>
          <p:cNvPr id="72" name="Graphic 71" descr="Coins">
            <a:extLst>
              <a:ext uri="{FF2B5EF4-FFF2-40B4-BE49-F238E27FC236}">
                <a16:creationId xmlns:a16="http://schemas.microsoft.com/office/drawing/2014/main" id="{DC144369-31AA-4C0E-91A6-2D0BC847E46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25306" y="1755950"/>
            <a:ext cx="354949" cy="35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21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08676" y="2015067"/>
            <a:ext cx="7543938" cy="2195986"/>
          </a:xfrm>
        </p:spPr>
        <p:txBody>
          <a:bodyPr/>
          <a:lstStyle/>
          <a:p>
            <a:pPr algn="l"/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satınalmalarına müqəddimə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az-Latn-AZ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indikator nəyi ölçür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b="1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6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D06F911E-6C57-4927-ADB0-CA6FC812C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08" y="1751286"/>
            <a:ext cx="7687612" cy="40964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Nümunəvi halın </a:t>
            </a:r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fərziyyələri (şərtləri)</a:t>
            </a:r>
            <a:endParaRPr lang="en-US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CD3AF2-04FB-440A-900C-F1771E1C03AC}"/>
              </a:ext>
            </a:extLst>
          </p:cNvPr>
          <p:cNvSpPr txBox="1"/>
          <p:nvPr/>
        </p:nvSpPr>
        <p:spPr>
          <a:xfrm>
            <a:off x="2406723" y="5280869"/>
            <a:ext cx="2181225" cy="1687890"/>
          </a:xfrm>
          <a:prstGeom prst="wedgeEllipseCallout">
            <a:avLst>
              <a:gd name="adj1" fmla="val -58855"/>
              <a:gd name="adj2" fmla="val -47234"/>
            </a:avLst>
          </a:prstGeom>
          <a:ln w="158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cür yolların əksəriyyətinin dövlət sahibi adından satınalma prosesini həyata keçirən qurum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F9A2CF-5002-4AFE-93D0-769E59179ED4}"/>
              </a:ext>
            </a:extLst>
          </p:cNvPr>
          <p:cNvSpPr txBox="1"/>
          <p:nvPr/>
        </p:nvSpPr>
        <p:spPr>
          <a:xfrm>
            <a:off x="6537961" y="1316120"/>
            <a:ext cx="2606040" cy="1565303"/>
          </a:xfrm>
          <a:prstGeom prst="wedgeEllipseCallout">
            <a:avLst>
              <a:gd name="adj1" fmla="val -26759"/>
              <a:gd name="adj2" fmla="val 55092"/>
            </a:avLst>
          </a:prstGeom>
          <a:ln w="158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171450" indent="-171450" algn="ctr">
              <a:buFontTx/>
              <a:buChar char="-"/>
            </a:pPr>
            <a:r>
              <a:rPr lang="en-US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 </a:t>
            </a:r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</a:t>
            </a:r>
            <a:r>
              <a:rPr lang="en-US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 </a:t>
            </a:r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2-zolaqlı yolun (şosse deyil) yenidən döşənməsi</a:t>
            </a:r>
            <a:endParaRPr lang="en-US" sz="13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ctr">
              <a:buFontTx/>
              <a:buChar char="-"/>
            </a:pPr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Dəyəri</a:t>
            </a:r>
            <a:r>
              <a:rPr lang="en-US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2.5</a:t>
            </a:r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miln </a:t>
            </a:r>
            <a:r>
              <a:rPr lang="en-US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</a:p>
          <a:p>
            <a:pPr marL="171450" indent="-171450" algn="ctr">
              <a:buFontTx/>
              <a:buChar char="-"/>
            </a:pPr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Yalnız döşənmə, sair təmir işləri daxil deyil</a:t>
            </a:r>
            <a:endParaRPr lang="en-US" sz="13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ctr">
              <a:buFontTx/>
              <a:buChar char="-"/>
            </a:pP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BB802C-F2FD-4365-9080-1203C632898C}"/>
              </a:ext>
            </a:extLst>
          </p:cNvPr>
          <p:cNvSpPr txBox="1"/>
          <p:nvPr/>
        </p:nvSpPr>
        <p:spPr>
          <a:xfrm>
            <a:off x="110090" y="1359002"/>
            <a:ext cx="2385460" cy="1687890"/>
          </a:xfrm>
          <a:prstGeom prst="wedgeEllipseCallout">
            <a:avLst>
              <a:gd name="adj1" fmla="val 96389"/>
              <a:gd name="adj2" fmla="val 6864"/>
            </a:avLst>
          </a:prstGeom>
          <a:ln w="158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Özəl, yalnız yerli sahibləri olan MMC</a:t>
            </a:r>
            <a:endParaRPr lang="en-US" sz="13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ctr">
              <a:buFontTx/>
              <a:buChar char="-"/>
            </a:pPr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Ölkənin ən iri biznes şəhərində fəaliyyət göstərir</a:t>
            </a:r>
            <a:endParaRPr lang="en-US" sz="13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ctr">
              <a:buFontTx/>
              <a:buChar char="-"/>
            </a:pPr>
            <a:r>
              <a:rPr lang="az-Latn-AZ" sz="13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Tenderdə qalib gəlir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428650"/>
      </p:ext>
    </p:extLst>
  </p:cSld>
  <p:clrMapOvr>
    <a:masterClrMapping/>
  </p:clrMapOvr>
</p:sld>
</file>

<file path=ppt/theme/theme1.xml><?xml version="1.0" encoding="utf-8"?>
<a:theme xmlns:a="http://schemas.openxmlformats.org/drawingml/2006/main" name="Doing Business 2017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DB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n O:\DOING BUSINESS\PRESENTATIONS\DB 2018\3. Presentation Guideliness\DB2018_Presentations Guidelines.docx" id="{EFFE1284-B02C-4DE6-BE95-0ACDDEBC5ACB}" vid="{952238E8-58DE-48DF-BDE8-7D4F360B17CB}"/>
    </a:ext>
  </a:extLst>
</a:theme>
</file>

<file path=ppt/theme/theme2.xml><?xml version="1.0" encoding="utf-8"?>
<a:theme xmlns:a="http://schemas.openxmlformats.org/drawingml/2006/main" name="Photo Slides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oing Business 2017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DB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B2017 Template.potx [Read-Only]" id="{708F249B-ED49-411D-B071-A72012EEFCD2}" vid="{B9B8EBDA-310A-40FE-AA98-2487704B3F71}"/>
    </a:ext>
  </a:extLst>
</a:theme>
</file>

<file path=ppt/theme/theme4.xml><?xml version="1.0" encoding="utf-8"?>
<a:theme xmlns:a="http://schemas.openxmlformats.org/drawingml/2006/main" name="2_Doing Business 2017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DB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n O:\DOING BUSINESS\PRESENTATIONS\DB 2018\3. Presentation Guideliness\DB2018_Presentations Guidelines.docx" id="{EFFE1284-B02C-4DE6-BE95-0ACDDEBC5ACB}" vid="{952238E8-58DE-48DF-BDE8-7D4F360B17C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DB2018_Presentations Guidelines</Template>
  <TotalTime>9434</TotalTime>
  <Words>1153</Words>
  <Application>Microsoft Office PowerPoint</Application>
  <PresentationFormat>On-screen Show (4:3)</PresentationFormat>
  <Paragraphs>207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Andes</vt:lpstr>
      <vt:lpstr>Andes ExtraLight</vt:lpstr>
      <vt:lpstr>Arial</vt:lpstr>
      <vt:lpstr>Arial Bold</vt:lpstr>
      <vt:lpstr>Calibri</vt:lpstr>
      <vt:lpstr>Tahoma</vt:lpstr>
      <vt:lpstr>Trebuchet MS</vt:lpstr>
      <vt:lpstr>Wingdings</vt:lpstr>
      <vt:lpstr>Doing Business 2017</vt:lpstr>
      <vt:lpstr>Photo Slides</vt:lpstr>
      <vt:lpstr>1_Doing Business 2017</vt:lpstr>
      <vt:lpstr>2_Doing Business 2017</vt:lpstr>
      <vt:lpstr>PowerPoint Presentation</vt:lpstr>
      <vt:lpstr>PowerPoint Presentation</vt:lpstr>
      <vt:lpstr>Dövlət satınalmaları nədir?</vt:lpstr>
      <vt:lpstr>Niyə dövlət satınalmaları qlobal miqyasda önəmlidir? </vt:lpstr>
      <vt:lpstr>Dövlət satınalmalarının sütunları (rəhbər prinsipləri) hansılardlr?</vt:lpstr>
      <vt:lpstr>Dövlət satınalmalarında başlıca söz və ifadələr</vt:lpstr>
      <vt:lpstr>Dövlət satınalması dövriyyəsi</vt:lpstr>
      <vt:lpstr>PowerPoint Presentation</vt:lpstr>
      <vt:lpstr>Nümunəvi halın fərziyyələri (şərtləri)</vt:lpstr>
      <vt:lpstr>Mərhələ 1: Ehtiyacların qiymətləndirilməsi və büdcələmə</vt:lpstr>
      <vt:lpstr>Mərhələ 2: Tender elanınından təkliflərin verilməsinədək</vt:lpstr>
      <vt:lpstr>Mərhələ 3: Tenderin açılmasından müqavilənin imzalanmasınadək</vt:lpstr>
      <vt:lpstr>Mərhələ 4: Müqavilənin (podratın) idarəedilməsi</vt:lpstr>
      <vt:lpstr>Mərhələ 5: Ödəmələr, ləngimələr və keyfiyyətin qiymətləndirilməsi</vt:lpstr>
      <vt:lpstr>TƏŞƏKKÜRLƏR!</vt:lpstr>
    </vt:vector>
  </TitlesOfParts>
  <Company>The World Bank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Ines Zabalbeitia Mugica</dc:creator>
  <cp:lastModifiedBy>Hafiz Qayib</cp:lastModifiedBy>
  <cp:revision>599</cp:revision>
  <cp:lastPrinted>2016-09-09T20:51:48Z</cp:lastPrinted>
  <dcterms:created xsi:type="dcterms:W3CDTF">2017-08-30T14:50:47Z</dcterms:created>
  <dcterms:modified xsi:type="dcterms:W3CDTF">2019-05-12T11:32:08Z</dcterms:modified>
  <cp:contentStatus/>
</cp:coreProperties>
</file>